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6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67" r:id="rId5"/>
    <p:sldId id="268" r:id="rId6"/>
    <p:sldId id="269" r:id="rId7"/>
    <p:sldId id="270" r:id="rId8"/>
    <p:sldId id="279" r:id="rId9"/>
    <p:sldId id="280" r:id="rId10"/>
    <p:sldId id="281" r:id="rId11"/>
    <p:sldId id="284" r:id="rId12"/>
    <p:sldId id="283" r:id="rId13"/>
    <p:sldId id="282" r:id="rId14"/>
    <p:sldId id="285" r:id="rId15"/>
    <p:sldId id="271" r:id="rId16"/>
    <p:sldId id="290" r:id="rId17"/>
    <p:sldId id="286" r:id="rId18"/>
    <p:sldId id="291" r:id="rId19"/>
    <p:sldId id="272" r:id="rId20"/>
    <p:sldId id="287" r:id="rId21"/>
    <p:sldId id="273" r:id="rId22"/>
    <p:sldId id="289" r:id="rId23"/>
    <p:sldId id="288" r:id="rId24"/>
    <p:sldId id="274" r:id="rId25"/>
    <p:sldId id="275" r:id="rId26"/>
    <p:sldId id="276" r:id="rId27"/>
    <p:sldId id="277" r:id="rId28"/>
    <p:sldId id="278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82" autoAdjust="0"/>
  </p:normalViewPr>
  <p:slideViewPr>
    <p:cSldViewPr>
      <p:cViewPr varScale="1">
        <p:scale>
          <a:sx n="111" d="100"/>
          <a:sy n="111" d="100"/>
        </p:scale>
        <p:origin x="534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ECT%20121\Lab%206\2N2222%20Characteristic%20Curv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ECT%20121\Lab%207\2N5457RWJ%20Characteristic%20Curv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2N2222 Characteristic Curve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9.2999999999999829</c:v>
                </c:pt>
                <c:pt idx="94">
                  <c:v>9.3999999999999826</c:v>
                </c:pt>
                <c:pt idx="95">
                  <c:v>9.4999999999999822</c:v>
                </c:pt>
                <c:pt idx="96">
                  <c:v>9.5999999999999819</c:v>
                </c:pt>
                <c:pt idx="97">
                  <c:v>9.6999999999999815</c:v>
                </c:pt>
                <c:pt idx="98">
                  <c:v>9.7999999999999812</c:v>
                </c:pt>
                <c:pt idx="99">
                  <c:v>9.8999999999999808</c:v>
                </c:pt>
                <c:pt idx="100">
                  <c:v>9.9999999999999805</c:v>
                </c:pt>
              </c:numCache>
            </c:numRef>
          </c:xVal>
          <c:yVal>
            <c:numRef>
              <c:f>Sheet1!$B$2:$B$102</c:f>
              <c:numCache>
                <c:formatCode>##0.0E+0</c:formatCode>
                <c:ptCount val="101"/>
                <c:pt idx="0">
                  <c:v>-2.443039158886378E-24</c:v>
                </c:pt>
                <c:pt idx="1">
                  <c:v>1.7729519397604362E-12</c:v>
                </c:pt>
                <c:pt idx="2">
                  <c:v>5.3337729721633757E-11</c:v>
                </c:pt>
                <c:pt idx="3">
                  <c:v>3.9885232046821919E-10</c:v>
                </c:pt>
                <c:pt idx="4">
                  <c:v>5.3376983178027763E-10</c:v>
                </c:pt>
                <c:pt idx="5">
                  <c:v>5.4677695928863734E-10</c:v>
                </c:pt>
                <c:pt idx="6">
                  <c:v>5.5061563838755349E-10</c:v>
                </c:pt>
                <c:pt idx="7">
                  <c:v>5.5212675117065333E-10</c:v>
                </c:pt>
                <c:pt idx="8">
                  <c:v>5.5422592612240086E-10</c:v>
                </c:pt>
                <c:pt idx="9">
                  <c:v>5.5657863390741939E-10</c:v>
                </c:pt>
                <c:pt idx="10">
                  <c:v>5.5892569395459488E-10</c:v>
                </c:pt>
                <c:pt idx="11">
                  <c:v>5.6126434066862082E-10</c:v>
                </c:pt>
                <c:pt idx="12">
                  <c:v>5.6360653042839356E-10</c:v>
                </c:pt>
                <c:pt idx="13">
                  <c:v>5.6595125428747748E-10</c:v>
                </c:pt>
                <c:pt idx="14">
                  <c:v>5.682973507631139E-10</c:v>
                </c:pt>
                <c:pt idx="15">
                  <c:v>5.7065244858810831E-10</c:v>
                </c:pt>
                <c:pt idx="16">
                  <c:v>5.7301216781094294E-10</c:v>
                </c:pt>
                <c:pt idx="17">
                  <c:v>5.7537215006423783E-10</c:v>
                </c:pt>
                <c:pt idx="18">
                  <c:v>5.7774193872075026E-10</c:v>
                </c:pt>
                <c:pt idx="19">
                  <c:v>5.8011367215680416E-10</c:v>
                </c:pt>
                <c:pt idx="20">
                  <c:v>5.8250075851368267E-10</c:v>
                </c:pt>
                <c:pt idx="21">
                  <c:v>5.8487143803038626E-10</c:v>
                </c:pt>
                <c:pt idx="22">
                  <c:v>5.8725458784235706E-10</c:v>
                </c:pt>
                <c:pt idx="23">
                  <c:v>5.896493859675064E-10</c:v>
                </c:pt>
                <c:pt idx="24">
                  <c:v>5.9203830768551202E-10</c:v>
                </c:pt>
                <c:pt idx="25">
                  <c:v>5.9443588724850659E-10</c:v>
                </c:pt>
                <c:pt idx="26">
                  <c:v>5.9684962789668967E-10</c:v>
                </c:pt>
                <c:pt idx="27">
                  <c:v>5.992574342822589E-10</c:v>
                </c:pt>
                <c:pt idx="28">
                  <c:v>6.0167102773253136E-10</c:v>
                </c:pt>
                <c:pt idx="29">
                  <c:v>6.0409216094736007E-10</c:v>
                </c:pt>
                <c:pt idx="30">
                  <c:v>6.065090235527037E-10</c:v>
                </c:pt>
                <c:pt idx="31">
                  <c:v>6.089203575919041E-10</c:v>
                </c:pt>
                <c:pt idx="32">
                  <c:v>6.1136561359248946E-10</c:v>
                </c:pt>
                <c:pt idx="33">
                  <c:v>6.137821708633533E-10</c:v>
                </c:pt>
                <c:pt idx="34">
                  <c:v>6.1624579188398489E-10</c:v>
                </c:pt>
                <c:pt idx="35">
                  <c:v>6.1867891535466713E-10</c:v>
                </c:pt>
                <c:pt idx="36">
                  <c:v>6.2113247518403597E-10</c:v>
                </c:pt>
                <c:pt idx="37">
                  <c:v>6.2358688277795743E-10</c:v>
                </c:pt>
                <c:pt idx="38">
                  <c:v>6.260357778712826E-10</c:v>
                </c:pt>
                <c:pt idx="39">
                  <c:v>6.2849495295350927E-10</c:v>
                </c:pt>
                <c:pt idx="40">
                  <c:v>6.3096993345522528E-10</c:v>
                </c:pt>
                <c:pt idx="41">
                  <c:v>6.3343213271183123E-10</c:v>
                </c:pt>
                <c:pt idx="42">
                  <c:v>6.3590931650588011E-10</c:v>
                </c:pt>
                <c:pt idx="43">
                  <c:v>6.3840438131716928E-10</c:v>
                </c:pt>
                <c:pt idx="44">
                  <c:v>6.4088219126240035E-10</c:v>
                </c:pt>
                <c:pt idx="45">
                  <c:v>6.4335627513315136E-10</c:v>
                </c:pt>
                <c:pt idx="46">
                  <c:v>6.458488259869755E-10</c:v>
                </c:pt>
                <c:pt idx="47">
                  <c:v>6.4835712472542085E-10</c:v>
                </c:pt>
                <c:pt idx="48">
                  <c:v>6.5086847788994446E-10</c:v>
                </c:pt>
                <c:pt idx="49">
                  <c:v>6.5337912049030053E-10</c:v>
                </c:pt>
                <c:pt idx="50">
                  <c:v>6.5587935471423033E-10</c:v>
                </c:pt>
                <c:pt idx="51">
                  <c:v>6.5838994533389414E-10</c:v>
                </c:pt>
                <c:pt idx="52">
                  <c:v>6.6090733151595482E-10</c:v>
                </c:pt>
                <c:pt idx="53">
                  <c:v>6.6345228606942249E-10</c:v>
                </c:pt>
                <c:pt idx="54">
                  <c:v>6.6597121878972204E-10</c:v>
                </c:pt>
                <c:pt idx="55">
                  <c:v>6.6849615603077298E-10</c:v>
                </c:pt>
                <c:pt idx="56">
                  <c:v>6.710419445671774E-10</c:v>
                </c:pt>
                <c:pt idx="57">
                  <c:v>6.7358663986458916E-10</c:v>
                </c:pt>
                <c:pt idx="58">
                  <c:v>6.7613973037732386E-10</c:v>
                </c:pt>
                <c:pt idx="59">
                  <c:v>6.7867927326217145E-10</c:v>
                </c:pt>
                <c:pt idx="60">
                  <c:v>6.8125943678643131E-10</c:v>
                </c:pt>
                <c:pt idx="61">
                  <c:v>6.8380492125100764E-10</c:v>
                </c:pt>
                <c:pt idx="62">
                  <c:v>6.863775391097522E-10</c:v>
                </c:pt>
                <c:pt idx="63">
                  <c:v>6.8894900928006896E-10</c:v>
                </c:pt>
                <c:pt idx="64">
                  <c:v>6.9152299540912271E-10</c:v>
                </c:pt>
                <c:pt idx="65">
                  <c:v>6.9409981699025551E-10</c:v>
                </c:pt>
                <c:pt idx="66">
                  <c:v>6.9668785308372233E-10</c:v>
                </c:pt>
                <c:pt idx="67">
                  <c:v>6.9926642713509813E-10</c:v>
                </c:pt>
                <c:pt idx="68">
                  <c:v>7.0187451496483338E-10</c:v>
                </c:pt>
                <c:pt idx="69">
                  <c:v>7.0447470736163117E-10</c:v>
                </c:pt>
                <c:pt idx="70">
                  <c:v>7.070663164303467E-10</c:v>
                </c:pt>
                <c:pt idx="71">
                  <c:v>7.0966847510882887E-10</c:v>
                </c:pt>
                <c:pt idx="72">
                  <c:v>7.1228729849597616E-10</c:v>
                </c:pt>
                <c:pt idx="73">
                  <c:v>7.1489979578942013E-10</c:v>
                </c:pt>
                <c:pt idx="74">
                  <c:v>7.1753007188303169E-10</c:v>
                </c:pt>
                <c:pt idx="75">
                  <c:v>7.2015290615488181E-10</c:v>
                </c:pt>
                <c:pt idx="76">
                  <c:v>7.2278359517438823E-10</c:v>
                </c:pt>
                <c:pt idx="77">
                  <c:v>7.2542597061720876E-10</c:v>
                </c:pt>
                <c:pt idx="78">
                  <c:v>7.2805184284238853E-10</c:v>
                </c:pt>
                <c:pt idx="79">
                  <c:v>7.3069239566549193E-10</c:v>
                </c:pt>
                <c:pt idx="80">
                  <c:v>7.3333654248893793E-10</c:v>
                </c:pt>
                <c:pt idx="81">
                  <c:v>7.3600142019500003E-10</c:v>
                </c:pt>
                <c:pt idx="82">
                  <c:v>7.3865477716661567E-10</c:v>
                </c:pt>
                <c:pt idx="83">
                  <c:v>7.413132754406842E-10</c:v>
                </c:pt>
                <c:pt idx="84">
                  <c:v>7.4398622561089601E-10</c:v>
                </c:pt>
                <c:pt idx="85">
                  <c:v>7.4665348631021027E-10</c:v>
                </c:pt>
                <c:pt idx="86">
                  <c:v>7.493321851775067E-10</c:v>
                </c:pt>
                <c:pt idx="87">
                  <c:v>7.5200850730707872E-10</c:v>
                </c:pt>
                <c:pt idx="88">
                  <c:v>7.5468704207971285E-10</c:v>
                </c:pt>
                <c:pt idx="89">
                  <c:v>7.5737888063628315E-10</c:v>
                </c:pt>
                <c:pt idx="90">
                  <c:v>7.6006784167959193E-10</c:v>
                </c:pt>
                <c:pt idx="91">
                  <c:v>7.627707878896401E-10</c:v>
                </c:pt>
                <c:pt idx="92">
                  <c:v>7.6546949561996263E-10</c:v>
                </c:pt>
                <c:pt idx="93">
                  <c:v>7.6818994199885057E-10</c:v>
                </c:pt>
                <c:pt idx="94">
                  <c:v>7.7088275440474098E-10</c:v>
                </c:pt>
                <c:pt idx="95">
                  <c:v>7.7361583779644083E-10</c:v>
                </c:pt>
                <c:pt idx="96">
                  <c:v>7.7634930758259986E-10</c:v>
                </c:pt>
                <c:pt idx="97">
                  <c:v>7.7905486934349249E-10</c:v>
                </c:pt>
                <c:pt idx="98">
                  <c:v>7.8177703085298076E-10</c:v>
                </c:pt>
                <c:pt idx="99">
                  <c:v>7.845063594724505E-10</c:v>
                </c:pt>
                <c:pt idx="100">
                  <c:v>7.8726152920333762E-10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250.0E-6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9.2999999999999829</c:v>
                </c:pt>
                <c:pt idx="94">
                  <c:v>9.3999999999999826</c:v>
                </c:pt>
                <c:pt idx="95">
                  <c:v>9.4999999999999822</c:v>
                </c:pt>
                <c:pt idx="96">
                  <c:v>9.5999999999999819</c:v>
                </c:pt>
                <c:pt idx="97">
                  <c:v>9.6999999999999815</c:v>
                </c:pt>
                <c:pt idx="98">
                  <c:v>9.7999999999999812</c:v>
                </c:pt>
                <c:pt idx="99">
                  <c:v>9.8999999999999808</c:v>
                </c:pt>
                <c:pt idx="100">
                  <c:v>9.9999999999999805</c:v>
                </c:pt>
              </c:numCache>
            </c:numRef>
          </c:xVal>
          <c:yVal>
            <c:numRef>
              <c:f>Sheet1!$C$2:$C$102</c:f>
              <c:numCache>
                <c:formatCode>##0.0E+0</c:formatCode>
                <c:ptCount val="101"/>
                <c:pt idx="0">
                  <c:v>-2.2742592403715139E-4</c:v>
                </c:pt>
                <c:pt idx="1">
                  <c:v>8.1781698113126949E-3</c:v>
                </c:pt>
                <c:pt idx="2">
                  <c:v>3.9214133913514387E-2</c:v>
                </c:pt>
                <c:pt idx="3">
                  <c:v>4.7388602935358438E-2</c:v>
                </c:pt>
                <c:pt idx="4">
                  <c:v>4.7988585339783826E-2</c:v>
                </c:pt>
                <c:pt idx="5">
                  <c:v>4.8065022501053281E-2</c:v>
                </c:pt>
                <c:pt idx="6">
                  <c:v>4.8111347222788335E-2</c:v>
                </c:pt>
                <c:pt idx="7">
                  <c:v>4.815901016051042E-2</c:v>
                </c:pt>
                <c:pt idx="8">
                  <c:v>4.8206578012176156E-2</c:v>
                </c:pt>
                <c:pt idx="9">
                  <c:v>4.8254139596992762E-2</c:v>
                </c:pt>
                <c:pt idx="10">
                  <c:v>4.8301700805754411E-2</c:v>
                </c:pt>
                <c:pt idx="11">
                  <c:v>4.8349261992004601E-2</c:v>
                </c:pt>
                <c:pt idx="12">
                  <c:v>4.839682317667908E-2</c:v>
                </c:pt>
                <c:pt idx="13">
                  <c:v>4.8444384361294793E-2</c:v>
                </c:pt>
                <c:pt idx="14">
                  <c:v>4.8491945546225546E-2</c:v>
                </c:pt>
                <c:pt idx="15">
                  <c:v>4.853950673104019E-2</c:v>
                </c:pt>
                <c:pt idx="16">
                  <c:v>4.858706791570426E-2</c:v>
                </c:pt>
                <c:pt idx="17">
                  <c:v>4.8634629100336009E-2</c:v>
                </c:pt>
                <c:pt idx="18">
                  <c:v>4.8682190285225038E-2</c:v>
                </c:pt>
                <c:pt idx="19">
                  <c:v>4.8729751469936078E-2</c:v>
                </c:pt>
                <c:pt idx="20">
                  <c:v>4.8777312654749071E-2</c:v>
                </c:pt>
                <c:pt idx="21">
                  <c:v>4.8824873839544189E-2</c:v>
                </c:pt>
                <c:pt idx="22">
                  <c:v>4.8872435024327213E-2</c:v>
                </c:pt>
                <c:pt idx="23">
                  <c:v>4.891999620913947E-2</c:v>
                </c:pt>
                <c:pt idx="24">
                  <c:v>4.8967557394126601E-2</c:v>
                </c:pt>
                <c:pt idx="25">
                  <c:v>4.9015118578838765E-2</c:v>
                </c:pt>
                <c:pt idx="26">
                  <c:v>4.9062679763608674E-2</c:v>
                </c:pt>
                <c:pt idx="27">
                  <c:v>4.9110240948494803E-2</c:v>
                </c:pt>
                <c:pt idx="28">
                  <c:v>4.9157802133431731E-2</c:v>
                </c:pt>
                <c:pt idx="29">
                  <c:v>4.9205363318295219E-2</c:v>
                </c:pt>
                <c:pt idx="30">
                  <c:v>4.9252924503144696E-2</c:v>
                </c:pt>
                <c:pt idx="31">
                  <c:v>4.9300485687953532E-2</c:v>
                </c:pt>
                <c:pt idx="32">
                  <c:v>4.934804687288992E-2</c:v>
                </c:pt>
                <c:pt idx="33">
                  <c:v>4.9395608057884378E-2</c:v>
                </c:pt>
                <c:pt idx="34">
                  <c:v>4.944316924284653E-2</c:v>
                </c:pt>
                <c:pt idx="35">
                  <c:v>4.9490730427702571E-2</c:v>
                </c:pt>
                <c:pt idx="36">
                  <c:v>4.953829161268955E-2</c:v>
                </c:pt>
                <c:pt idx="37">
                  <c:v>4.958585279755421E-2</c:v>
                </c:pt>
                <c:pt idx="38">
                  <c:v>4.9633413982542229E-2</c:v>
                </c:pt>
                <c:pt idx="39">
                  <c:v>4.9680975167580833E-2</c:v>
                </c:pt>
                <c:pt idx="40">
                  <c:v>4.9728536352564932E-2</c:v>
                </c:pt>
                <c:pt idx="41">
                  <c:v>4.9776097537549267E-2</c:v>
                </c:pt>
                <c:pt idx="42">
                  <c:v>4.9823658722299817E-2</c:v>
                </c:pt>
                <c:pt idx="43">
                  <c:v>4.9871219907368342E-2</c:v>
                </c:pt>
                <c:pt idx="44">
                  <c:v>4.9918781092448281E-2</c:v>
                </c:pt>
                <c:pt idx="45">
                  <c:v>4.996634227746069E-2</c:v>
                </c:pt>
                <c:pt idx="46">
                  <c:v>5.001390346239197E-2</c:v>
                </c:pt>
                <c:pt idx="47">
                  <c:v>5.0061464647440546E-2</c:v>
                </c:pt>
                <c:pt idx="48">
                  <c:v>5.0109025832471177E-2</c:v>
                </c:pt>
                <c:pt idx="49">
                  <c:v>5.0156587017543997E-2</c:v>
                </c:pt>
                <c:pt idx="50">
                  <c:v>5.0204148202617829E-2</c:v>
                </c:pt>
                <c:pt idx="51">
                  <c:v>5.0251709387718876E-2</c:v>
                </c:pt>
                <c:pt idx="52">
                  <c:v>5.0299270572770192E-2</c:v>
                </c:pt>
                <c:pt idx="53">
                  <c:v>5.0346831757857889E-2</c:v>
                </c:pt>
                <c:pt idx="54">
                  <c:v>5.0394392943065275E-2</c:v>
                </c:pt>
                <c:pt idx="55">
                  <c:v>5.044195412802388E-2</c:v>
                </c:pt>
                <c:pt idx="56">
                  <c:v>5.0489515313082961E-2</c:v>
                </c:pt>
                <c:pt idx="57">
                  <c:v>5.053707649829018E-2</c:v>
                </c:pt>
                <c:pt idx="58">
                  <c:v>5.0584637683396737E-2</c:v>
                </c:pt>
                <c:pt idx="59">
                  <c:v>5.0632198868514895E-2</c:v>
                </c:pt>
                <c:pt idx="60">
                  <c:v>5.0679760053572991E-2</c:v>
                </c:pt>
                <c:pt idx="61">
                  <c:v>5.0727321238862949E-2</c:v>
                </c:pt>
                <c:pt idx="62">
                  <c:v>5.0774882424001209E-2</c:v>
                </c:pt>
                <c:pt idx="63">
                  <c:v>5.0822443609252602E-2</c:v>
                </c:pt>
                <c:pt idx="64">
                  <c:v>5.0870004794385568E-2</c:v>
                </c:pt>
                <c:pt idx="65">
                  <c:v>5.0917565979670544E-2</c:v>
                </c:pt>
                <c:pt idx="66">
                  <c:v>5.0965127164810789E-2</c:v>
                </c:pt>
                <c:pt idx="67">
                  <c:v>5.1012688349936608E-2</c:v>
                </c:pt>
                <c:pt idx="68">
                  <c:v>5.1060249535251907E-2</c:v>
                </c:pt>
                <c:pt idx="69">
                  <c:v>5.1107810720501294E-2</c:v>
                </c:pt>
                <c:pt idx="70">
                  <c:v>5.1155371905765225E-2</c:v>
                </c:pt>
                <c:pt idx="71">
                  <c:v>5.1202933090933891E-2</c:v>
                </c:pt>
                <c:pt idx="72">
                  <c:v>5.1250494276234022E-2</c:v>
                </c:pt>
                <c:pt idx="73">
                  <c:v>5.1298055461500694E-2</c:v>
                </c:pt>
                <c:pt idx="74">
                  <c:v>5.1345616646769135E-2</c:v>
                </c:pt>
                <c:pt idx="75">
                  <c:v>5.139317783196018E-2</c:v>
                </c:pt>
                <c:pt idx="76">
                  <c:v>5.1440739017259769E-2</c:v>
                </c:pt>
                <c:pt idx="77">
                  <c:v>5.148830020245776E-2</c:v>
                </c:pt>
                <c:pt idx="78">
                  <c:v>5.1535861388015955E-2</c:v>
                </c:pt>
                <c:pt idx="79">
                  <c:v>5.1583422573233388E-2</c:v>
                </c:pt>
                <c:pt idx="80">
                  <c:v>5.1630983758632031E-2</c:v>
                </c:pt>
                <c:pt idx="81">
                  <c:v>5.1678544943843767E-2</c:v>
                </c:pt>
                <c:pt idx="82">
                  <c:v>5.172610612926283E-2</c:v>
                </c:pt>
                <c:pt idx="83">
                  <c:v>5.1773667314621206E-2</c:v>
                </c:pt>
                <c:pt idx="84">
                  <c:v>5.1821228499972991E-2</c:v>
                </c:pt>
                <c:pt idx="85">
                  <c:v>5.1868789685346646E-2</c:v>
                </c:pt>
                <c:pt idx="86">
                  <c:v>5.1916350870655534E-2</c:v>
                </c:pt>
                <c:pt idx="87">
                  <c:v>5.1963912056043532E-2</c:v>
                </c:pt>
                <c:pt idx="88">
                  <c:v>5.2011473241450154E-2</c:v>
                </c:pt>
                <c:pt idx="89">
                  <c:v>5.2059034426928844E-2</c:v>
                </c:pt>
                <c:pt idx="90">
                  <c:v>5.2106595612390109E-2</c:v>
                </c:pt>
                <c:pt idx="91">
                  <c:v>5.2154156797701426E-2</c:v>
                </c:pt>
                <c:pt idx="92">
                  <c:v>5.2201717983192952E-2</c:v>
                </c:pt>
                <c:pt idx="93">
                  <c:v>5.2249279168612175E-2</c:v>
                </c:pt>
                <c:pt idx="94">
                  <c:v>5.2296840353966284E-2</c:v>
                </c:pt>
                <c:pt idx="95">
                  <c:v>5.2344401539538503E-2</c:v>
                </c:pt>
                <c:pt idx="96">
                  <c:v>5.239196272502479E-2</c:v>
                </c:pt>
                <c:pt idx="97">
                  <c:v>5.2439523910478181E-2</c:v>
                </c:pt>
                <c:pt idx="98">
                  <c:v>5.2487085096118526E-2</c:v>
                </c:pt>
                <c:pt idx="99">
                  <c:v>5.2534646281469213E-2</c:v>
                </c:pt>
                <c:pt idx="100">
                  <c:v>5.2582207466968518E-2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500.0E-6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9.2999999999999829</c:v>
                </c:pt>
                <c:pt idx="94">
                  <c:v>9.3999999999999826</c:v>
                </c:pt>
                <c:pt idx="95">
                  <c:v>9.4999999999999822</c:v>
                </c:pt>
                <c:pt idx="96">
                  <c:v>9.5999999999999819</c:v>
                </c:pt>
                <c:pt idx="97">
                  <c:v>9.6999999999999815</c:v>
                </c:pt>
                <c:pt idx="98">
                  <c:v>9.7999999999999812</c:v>
                </c:pt>
                <c:pt idx="99">
                  <c:v>9.8999999999999808</c:v>
                </c:pt>
                <c:pt idx="100">
                  <c:v>9.9999999999999805</c:v>
                </c:pt>
              </c:numCache>
            </c:numRef>
          </c:xVal>
          <c:yVal>
            <c:numRef>
              <c:f>Sheet1!$D$2:$D$102</c:f>
              <c:numCache>
                <c:formatCode>##0.0E+0</c:formatCode>
                <c:ptCount val="101"/>
                <c:pt idx="0">
                  <c:v>-4.443443505406738E-4</c:v>
                </c:pt>
                <c:pt idx="1">
                  <c:v>1.6834692614699921E-2</c:v>
                </c:pt>
                <c:pt idx="2">
                  <c:v>7.1294702223993228E-2</c:v>
                </c:pt>
                <c:pt idx="3">
                  <c:v>8.8095594909851194E-2</c:v>
                </c:pt>
                <c:pt idx="4">
                  <c:v>8.9420549628061688E-2</c:v>
                </c:pt>
                <c:pt idx="5">
                  <c:v>8.9568602228041375E-2</c:v>
                </c:pt>
                <c:pt idx="6">
                  <c:v>8.9652449616056021E-2</c:v>
                </c:pt>
                <c:pt idx="7">
                  <c:v>8.9741369556553319E-2</c:v>
                </c:pt>
                <c:pt idx="8">
                  <c:v>8.9830085799298298E-2</c:v>
                </c:pt>
                <c:pt idx="9">
                  <c:v>8.9918788497061752E-2</c:v>
                </c:pt>
                <c:pt idx="10">
                  <c:v>9.0007490374473073E-2</c:v>
                </c:pt>
                <c:pt idx="11">
                  <c:v>9.0096192202975545E-2</c:v>
                </c:pt>
                <c:pt idx="12">
                  <c:v>9.0184894027967949E-2</c:v>
                </c:pt>
                <c:pt idx="13">
                  <c:v>9.027359585316895E-2</c:v>
                </c:pt>
                <c:pt idx="14">
                  <c:v>9.0362297678250783E-2</c:v>
                </c:pt>
                <c:pt idx="15">
                  <c:v>9.0450999503340429E-2</c:v>
                </c:pt>
                <c:pt idx="16">
                  <c:v>9.0539701328608946E-2</c:v>
                </c:pt>
                <c:pt idx="17">
                  <c:v>9.0628403153705531E-2</c:v>
                </c:pt>
                <c:pt idx="18">
                  <c:v>9.0717104978848176E-2</c:v>
                </c:pt>
                <c:pt idx="19">
                  <c:v>9.0805806803922071E-2</c:v>
                </c:pt>
                <c:pt idx="20">
                  <c:v>9.0894508629219162E-2</c:v>
                </c:pt>
                <c:pt idx="21">
                  <c:v>9.0983210454322214E-2</c:v>
                </c:pt>
                <c:pt idx="22">
                  <c:v>9.107191227954696E-2</c:v>
                </c:pt>
                <c:pt idx="23">
                  <c:v>9.1160614104745491E-2</c:v>
                </c:pt>
                <c:pt idx="24">
                  <c:v>9.1249315929961772E-2</c:v>
                </c:pt>
                <c:pt idx="25">
                  <c:v>9.1338017755216397E-2</c:v>
                </c:pt>
                <c:pt idx="26">
                  <c:v>9.1426719580370505E-2</c:v>
                </c:pt>
                <c:pt idx="27">
                  <c:v>9.1515421405716377E-2</c:v>
                </c:pt>
                <c:pt idx="28">
                  <c:v>9.160412323091735E-2</c:v>
                </c:pt>
                <c:pt idx="29">
                  <c:v>9.1692825056185215E-2</c:v>
                </c:pt>
                <c:pt idx="30">
                  <c:v>9.1781526881501568E-2</c:v>
                </c:pt>
                <c:pt idx="31">
                  <c:v>9.1870228706679796E-2</c:v>
                </c:pt>
                <c:pt idx="32">
                  <c:v>9.1958930531904334E-2</c:v>
                </c:pt>
                <c:pt idx="33">
                  <c:v>9.2047632357184411E-2</c:v>
                </c:pt>
                <c:pt idx="34">
                  <c:v>9.2136334182404508E-2</c:v>
                </c:pt>
                <c:pt idx="35">
                  <c:v>9.2225036007765743E-2</c:v>
                </c:pt>
                <c:pt idx="36">
                  <c:v>9.2313737833116027E-2</c:v>
                </c:pt>
                <c:pt idx="37">
                  <c:v>9.2402439658393107E-2</c:v>
                </c:pt>
                <c:pt idx="38">
                  <c:v>9.2491141483775546E-2</c:v>
                </c:pt>
                <c:pt idx="39">
                  <c:v>9.2579843309083296E-2</c:v>
                </c:pt>
                <c:pt idx="40">
                  <c:v>9.2668545134440922E-2</c:v>
                </c:pt>
                <c:pt idx="41">
                  <c:v>9.2757246959586953E-2</c:v>
                </c:pt>
                <c:pt idx="42">
                  <c:v>9.2845948785094265E-2</c:v>
                </c:pt>
                <c:pt idx="43">
                  <c:v>9.2934650610455943E-2</c:v>
                </c:pt>
                <c:pt idx="44">
                  <c:v>9.3023352435835066E-2</c:v>
                </c:pt>
                <c:pt idx="45">
                  <c:v>9.3112054261058536E-2</c:v>
                </c:pt>
                <c:pt idx="46">
                  <c:v>9.3200756086557396E-2</c:v>
                </c:pt>
                <c:pt idx="47">
                  <c:v>9.3289457911928983E-2</c:v>
                </c:pt>
                <c:pt idx="48">
                  <c:v>9.3378159737306426E-2</c:v>
                </c:pt>
                <c:pt idx="49">
                  <c:v>9.3466861562592374E-2</c:v>
                </c:pt>
                <c:pt idx="50">
                  <c:v>9.3555563388103155E-2</c:v>
                </c:pt>
                <c:pt idx="51">
                  <c:v>9.3644265213532848E-2</c:v>
                </c:pt>
                <c:pt idx="52">
                  <c:v>9.3732967039091009E-2</c:v>
                </c:pt>
                <c:pt idx="53">
                  <c:v>9.3821668864395608E-2</c:v>
                </c:pt>
                <c:pt idx="54">
                  <c:v>9.3910370689843342E-2</c:v>
                </c:pt>
                <c:pt idx="55">
                  <c:v>9.3999072515379298E-2</c:v>
                </c:pt>
                <c:pt idx="56">
                  <c:v>9.4087774340773644E-2</c:v>
                </c:pt>
                <c:pt idx="57">
                  <c:v>9.4176476166278333E-2</c:v>
                </c:pt>
                <c:pt idx="58">
                  <c:v>9.4265177991702337E-2</c:v>
                </c:pt>
                <c:pt idx="59">
                  <c:v>9.435387981714527E-2</c:v>
                </c:pt>
                <c:pt idx="60">
                  <c:v>9.4442581642616097E-2</c:v>
                </c:pt>
                <c:pt idx="61">
                  <c:v>9.453128346813415E-2</c:v>
                </c:pt>
                <c:pt idx="62">
                  <c:v>9.4619985293767805E-2</c:v>
                </c:pt>
                <c:pt idx="63">
                  <c:v>9.4708687119440249E-2</c:v>
                </c:pt>
                <c:pt idx="64">
                  <c:v>9.4797388944758892E-2</c:v>
                </c:pt>
                <c:pt idx="65">
                  <c:v>9.4886090770223169E-2</c:v>
                </c:pt>
                <c:pt idx="66">
                  <c:v>9.4974792595952845E-2</c:v>
                </c:pt>
                <c:pt idx="67">
                  <c:v>9.5063494421442879E-2</c:v>
                </c:pt>
                <c:pt idx="68">
                  <c:v>9.5152196247058091E-2</c:v>
                </c:pt>
                <c:pt idx="69">
                  <c:v>9.5240898072464636E-2</c:v>
                </c:pt>
                <c:pt idx="70">
                  <c:v>9.5329599897996414E-2</c:v>
                </c:pt>
                <c:pt idx="71">
                  <c:v>9.541830172363866E-2</c:v>
                </c:pt>
                <c:pt idx="72">
                  <c:v>9.55070035492913E-2</c:v>
                </c:pt>
                <c:pt idx="73">
                  <c:v>9.5595705374782861E-2</c:v>
                </c:pt>
                <c:pt idx="74">
                  <c:v>9.5684407200396615E-2</c:v>
                </c:pt>
                <c:pt idx="75">
                  <c:v>9.5773109026022998E-2</c:v>
                </c:pt>
                <c:pt idx="76">
                  <c:v>9.5861810851777626E-2</c:v>
                </c:pt>
                <c:pt idx="77">
                  <c:v>9.5950512677342267E-2</c:v>
                </c:pt>
                <c:pt idx="78">
                  <c:v>9.6039214503112785E-2</c:v>
                </c:pt>
                <c:pt idx="79">
                  <c:v>9.6127916328558091E-2</c:v>
                </c:pt>
                <c:pt idx="80">
                  <c:v>9.6216618154214187E-2</c:v>
                </c:pt>
                <c:pt idx="81">
                  <c:v>9.6305319979963055E-2</c:v>
                </c:pt>
                <c:pt idx="82">
                  <c:v>9.6394021805563182E-2</c:v>
                </c:pt>
                <c:pt idx="83">
                  <c:v>9.6482723631208259E-2</c:v>
                </c:pt>
                <c:pt idx="84">
                  <c:v>9.6571425456751708E-2</c:v>
                </c:pt>
                <c:pt idx="85">
                  <c:v>9.6660127282688316E-2</c:v>
                </c:pt>
                <c:pt idx="86">
                  <c:v>9.674882910822212E-2</c:v>
                </c:pt>
                <c:pt idx="87">
                  <c:v>9.683753093408079E-2</c:v>
                </c:pt>
                <c:pt idx="88">
                  <c:v>9.6926232759843425E-2</c:v>
                </c:pt>
                <c:pt idx="89">
                  <c:v>9.7014934585405319E-2</c:v>
                </c:pt>
                <c:pt idx="90">
                  <c:v>9.7103636411005403E-2</c:v>
                </c:pt>
                <c:pt idx="91">
                  <c:v>9.7192338236909481E-2</c:v>
                </c:pt>
                <c:pt idx="92">
                  <c:v>9.7281040062675156E-2</c:v>
                </c:pt>
                <c:pt idx="93">
                  <c:v>9.736974188853495E-2</c:v>
                </c:pt>
                <c:pt idx="94">
                  <c:v>9.7458443714085616E-2</c:v>
                </c:pt>
                <c:pt idx="95">
                  <c:v>9.7547145539906621E-2</c:v>
                </c:pt>
                <c:pt idx="96">
                  <c:v>9.7635847365678749E-2</c:v>
                </c:pt>
                <c:pt idx="97">
                  <c:v>9.7724549191591695E-2</c:v>
                </c:pt>
                <c:pt idx="98">
                  <c:v>9.7813251017263986E-2</c:v>
                </c:pt>
                <c:pt idx="99">
                  <c:v>9.7901952842941287E-2</c:v>
                </c:pt>
                <c:pt idx="100">
                  <c:v>9.7990654668870664E-2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750.0E-6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9.2999999999999829</c:v>
                </c:pt>
                <c:pt idx="94">
                  <c:v>9.3999999999999826</c:v>
                </c:pt>
                <c:pt idx="95">
                  <c:v>9.4999999999999822</c:v>
                </c:pt>
                <c:pt idx="96">
                  <c:v>9.5999999999999819</c:v>
                </c:pt>
                <c:pt idx="97">
                  <c:v>9.6999999999999815</c:v>
                </c:pt>
                <c:pt idx="98">
                  <c:v>9.7999999999999812</c:v>
                </c:pt>
                <c:pt idx="99">
                  <c:v>9.8999999999999808</c:v>
                </c:pt>
                <c:pt idx="100">
                  <c:v>9.9999999999999805</c:v>
                </c:pt>
              </c:numCache>
            </c:numRef>
          </c:xVal>
          <c:yVal>
            <c:numRef>
              <c:f>Sheet1!$E$2:$E$102</c:f>
              <c:numCache>
                <c:formatCode>##0.0E+0</c:formatCode>
                <c:ptCount val="101"/>
                <c:pt idx="0">
                  <c:v>-6.5617807100566759E-4</c:v>
                </c:pt>
                <c:pt idx="1">
                  <c:v>2.4607542818032166E-2</c:v>
                </c:pt>
                <c:pt idx="2">
                  <c:v>9.7483593869285151E-2</c:v>
                </c:pt>
                <c:pt idx="3">
                  <c:v>0.12403447992679255</c:v>
                </c:pt>
                <c:pt idx="4">
                  <c:v>0.12634620607582273</c:v>
                </c:pt>
                <c:pt idx="5">
                  <c:v>0.12656611078774885</c:v>
                </c:pt>
                <c:pt idx="6">
                  <c:v>0.12667766583391585</c:v>
                </c:pt>
                <c:pt idx="7">
                  <c:v>0.1268034320852745</c:v>
                </c:pt>
                <c:pt idx="8">
                  <c:v>0.12692885263528578</c:v>
                </c:pt>
                <c:pt idx="9">
                  <c:v>0.12705425034802645</c:v>
                </c:pt>
                <c:pt idx="10">
                  <c:v>0.12717964663642278</c:v>
                </c:pt>
                <c:pt idx="11">
                  <c:v>0.12730504283986757</c:v>
                </c:pt>
                <c:pt idx="12">
                  <c:v>0.12743043903752546</c:v>
                </c:pt>
                <c:pt idx="13">
                  <c:v>0.12755583523519318</c:v>
                </c:pt>
                <c:pt idx="14">
                  <c:v>0.12768123143277649</c:v>
                </c:pt>
                <c:pt idx="15">
                  <c:v>0.12780662763061215</c:v>
                </c:pt>
                <c:pt idx="16">
                  <c:v>0.12793202382821428</c:v>
                </c:pt>
                <c:pt idx="17">
                  <c:v>0.12805742002595843</c:v>
                </c:pt>
                <c:pt idx="18">
                  <c:v>0.12818281622363747</c:v>
                </c:pt>
                <c:pt idx="19">
                  <c:v>0.1283082124213048</c:v>
                </c:pt>
                <c:pt idx="20">
                  <c:v>0.12843360861909986</c:v>
                </c:pt>
                <c:pt idx="21">
                  <c:v>0.12855900481669069</c:v>
                </c:pt>
                <c:pt idx="22">
                  <c:v>0.1286844010143961</c:v>
                </c:pt>
                <c:pt idx="23">
                  <c:v>0.12880979721226118</c:v>
                </c:pt>
                <c:pt idx="24">
                  <c:v>0.12893519341000645</c:v>
                </c:pt>
                <c:pt idx="25">
                  <c:v>0.12906058960775096</c:v>
                </c:pt>
                <c:pt idx="26">
                  <c:v>0.12918598580552132</c:v>
                </c:pt>
                <c:pt idx="27">
                  <c:v>0.12931138200329279</c:v>
                </c:pt>
                <c:pt idx="28">
                  <c:v>0.12943677820094296</c:v>
                </c:pt>
                <c:pt idx="29">
                  <c:v>0.12956217439877157</c:v>
                </c:pt>
                <c:pt idx="30">
                  <c:v>0.12968757059651853</c:v>
                </c:pt>
                <c:pt idx="31">
                  <c:v>0.12981296679426077</c:v>
                </c:pt>
                <c:pt idx="32">
                  <c:v>0.12993836299200504</c:v>
                </c:pt>
                <c:pt idx="33">
                  <c:v>0.13006375918986054</c:v>
                </c:pt>
                <c:pt idx="34">
                  <c:v>0.13018915538766559</c:v>
                </c:pt>
                <c:pt idx="35">
                  <c:v>0.13031455158558988</c:v>
                </c:pt>
                <c:pt idx="36">
                  <c:v>0.13043994778337781</c:v>
                </c:pt>
                <c:pt idx="37">
                  <c:v>0.13056534398121913</c:v>
                </c:pt>
                <c:pt idx="38">
                  <c:v>0.13069074017909577</c:v>
                </c:pt>
                <c:pt idx="39">
                  <c:v>0.13081613637684442</c:v>
                </c:pt>
                <c:pt idx="40">
                  <c:v>0.13094153257474325</c:v>
                </c:pt>
                <c:pt idx="41">
                  <c:v>0.13106692877253859</c:v>
                </c:pt>
                <c:pt idx="42">
                  <c:v>0.13119232497047073</c:v>
                </c:pt>
                <c:pt idx="43">
                  <c:v>0.13131772116842613</c:v>
                </c:pt>
                <c:pt idx="44">
                  <c:v>0.13144311736624828</c:v>
                </c:pt>
                <c:pt idx="45">
                  <c:v>0.13156851356403748</c:v>
                </c:pt>
                <c:pt idx="46">
                  <c:v>0.13169390976201925</c:v>
                </c:pt>
                <c:pt idx="47">
                  <c:v>0.1318193059598689</c:v>
                </c:pt>
                <c:pt idx="48">
                  <c:v>0.13194470215785692</c:v>
                </c:pt>
                <c:pt idx="49">
                  <c:v>0.13207009835575798</c:v>
                </c:pt>
                <c:pt idx="50">
                  <c:v>0.13219549455369417</c:v>
                </c:pt>
                <c:pt idx="51">
                  <c:v>0.1323208907516786</c:v>
                </c:pt>
                <c:pt idx="52">
                  <c:v>0.13244628694951391</c:v>
                </c:pt>
                <c:pt idx="53">
                  <c:v>0.1325716831474674</c:v>
                </c:pt>
                <c:pt idx="54">
                  <c:v>0.13269707934542724</c:v>
                </c:pt>
                <c:pt idx="55">
                  <c:v>0.13282247554338289</c:v>
                </c:pt>
                <c:pt idx="56">
                  <c:v>0.13294787174134656</c:v>
                </c:pt>
                <c:pt idx="57">
                  <c:v>0.13307326793939553</c:v>
                </c:pt>
                <c:pt idx="58">
                  <c:v>0.13319866413730666</c:v>
                </c:pt>
                <c:pt idx="59">
                  <c:v>0.13332406033530711</c:v>
                </c:pt>
                <c:pt idx="60">
                  <c:v>0.13344945653332427</c:v>
                </c:pt>
                <c:pt idx="61">
                  <c:v>0.13357485273134631</c:v>
                </c:pt>
                <c:pt idx="62">
                  <c:v>0.13370024892927393</c:v>
                </c:pt>
                <c:pt idx="63">
                  <c:v>0.13382564512729203</c:v>
                </c:pt>
                <c:pt idx="64">
                  <c:v>0.13395104132531147</c:v>
                </c:pt>
                <c:pt idx="65">
                  <c:v>0.13407643752339893</c:v>
                </c:pt>
                <c:pt idx="66">
                  <c:v>0.1342018337213462</c:v>
                </c:pt>
                <c:pt idx="67">
                  <c:v>0.13432722991948592</c:v>
                </c:pt>
                <c:pt idx="68">
                  <c:v>0.13445262611757286</c:v>
                </c:pt>
                <c:pt idx="69">
                  <c:v>0.13457802231547353</c:v>
                </c:pt>
                <c:pt idx="70">
                  <c:v>0.13470341851363962</c:v>
                </c:pt>
                <c:pt idx="71">
                  <c:v>0.13482881471170402</c:v>
                </c:pt>
                <c:pt idx="72">
                  <c:v>0.13495421090979984</c:v>
                </c:pt>
                <c:pt idx="73">
                  <c:v>0.13507960710787778</c:v>
                </c:pt>
                <c:pt idx="74">
                  <c:v>0.13520500330600593</c:v>
                </c:pt>
                <c:pt idx="75">
                  <c:v>0.13533039950415254</c:v>
                </c:pt>
                <c:pt idx="76">
                  <c:v>0.13545579570225477</c:v>
                </c:pt>
                <c:pt idx="77">
                  <c:v>0.13558119190035417</c:v>
                </c:pt>
                <c:pt idx="78">
                  <c:v>0.13570658809845668</c:v>
                </c:pt>
                <c:pt idx="79">
                  <c:v>0.1358319842966334</c:v>
                </c:pt>
                <c:pt idx="80">
                  <c:v>0.13595738049470357</c:v>
                </c:pt>
                <c:pt idx="81">
                  <c:v>0.13608277669288016</c:v>
                </c:pt>
                <c:pt idx="82">
                  <c:v>0.13620817289098233</c:v>
                </c:pt>
                <c:pt idx="83">
                  <c:v>0.13633356908924779</c:v>
                </c:pt>
                <c:pt idx="84">
                  <c:v>0.1364589652874017</c:v>
                </c:pt>
                <c:pt idx="85">
                  <c:v>0.13658436148562739</c:v>
                </c:pt>
                <c:pt idx="86">
                  <c:v>0.13670975768375768</c:v>
                </c:pt>
                <c:pt idx="87">
                  <c:v>0.1368351538819306</c:v>
                </c:pt>
                <c:pt idx="88">
                  <c:v>0.13696055008011071</c:v>
                </c:pt>
                <c:pt idx="89">
                  <c:v>0.1370859462783206</c:v>
                </c:pt>
                <c:pt idx="90">
                  <c:v>0.13721134247656572</c:v>
                </c:pt>
                <c:pt idx="91">
                  <c:v>0.13733673867477988</c:v>
                </c:pt>
                <c:pt idx="92">
                  <c:v>0.13746213487299022</c:v>
                </c:pt>
                <c:pt idx="93">
                  <c:v>0.13758753107130453</c:v>
                </c:pt>
                <c:pt idx="94">
                  <c:v>0.13771292726945317</c:v>
                </c:pt>
                <c:pt idx="95">
                  <c:v>0.13783832346770489</c:v>
                </c:pt>
                <c:pt idx="96">
                  <c:v>0.13796371966601276</c:v>
                </c:pt>
                <c:pt idx="97">
                  <c:v>0.13808911586422062</c:v>
                </c:pt>
                <c:pt idx="98">
                  <c:v>0.13821451206246249</c:v>
                </c:pt>
                <c:pt idx="99">
                  <c:v>0.13833990826072903</c:v>
                </c:pt>
                <c:pt idx="100">
                  <c:v>0.13846530445909319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1.0E-3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9.2999999999999829</c:v>
                </c:pt>
                <c:pt idx="94">
                  <c:v>9.3999999999999826</c:v>
                </c:pt>
                <c:pt idx="95">
                  <c:v>9.4999999999999822</c:v>
                </c:pt>
                <c:pt idx="96">
                  <c:v>9.5999999999999819</c:v>
                </c:pt>
                <c:pt idx="97">
                  <c:v>9.6999999999999815</c:v>
                </c:pt>
                <c:pt idx="98">
                  <c:v>9.7999999999999812</c:v>
                </c:pt>
                <c:pt idx="99">
                  <c:v>9.8999999999999808</c:v>
                </c:pt>
                <c:pt idx="100">
                  <c:v>9.9999999999999805</c:v>
                </c:pt>
              </c:numCache>
            </c:numRef>
          </c:xVal>
          <c:yVal>
            <c:numRef>
              <c:f>Sheet1!$F$2:$F$102</c:f>
              <c:numCache>
                <c:formatCode>##0.0E+0</c:formatCode>
                <c:ptCount val="101"/>
                <c:pt idx="0">
                  <c:v>-8.6444900283948352E-4</c:v>
                </c:pt>
                <c:pt idx="1">
                  <c:v>3.1495823339810124E-2</c:v>
                </c:pt>
                <c:pt idx="2">
                  <c:v>0.11920854029347622</c:v>
                </c:pt>
                <c:pt idx="3">
                  <c:v>0.15677499534161426</c:v>
                </c:pt>
                <c:pt idx="4">
                  <c:v>0.1599798772121499</c:v>
                </c:pt>
                <c:pt idx="5">
                  <c:v>0.16025554275885187</c:v>
                </c:pt>
                <c:pt idx="6">
                  <c:v>0.16039208481383282</c:v>
                </c:pt>
                <c:pt idx="7">
                  <c:v>0.16055150448604116</c:v>
                </c:pt>
                <c:pt idx="8">
                  <c:v>0.16071036734693409</c:v>
                </c:pt>
                <c:pt idx="9">
                  <c:v>0.16086919488878476</c:v>
                </c:pt>
                <c:pt idx="10">
                  <c:v>0.16102802019524409</c:v>
                </c:pt>
                <c:pt idx="11">
                  <c:v>0.16118684536819342</c:v>
                </c:pt>
                <c:pt idx="12">
                  <c:v>0.16134567053208948</c:v>
                </c:pt>
                <c:pt idx="13">
                  <c:v>0.16150449569585287</c:v>
                </c:pt>
                <c:pt idx="14">
                  <c:v>0.16166332085981525</c:v>
                </c:pt>
                <c:pt idx="15">
                  <c:v>0.16182214602372791</c:v>
                </c:pt>
                <c:pt idx="16">
                  <c:v>0.16198097118757973</c:v>
                </c:pt>
                <c:pt idx="17">
                  <c:v>0.16213979635149875</c:v>
                </c:pt>
                <c:pt idx="18">
                  <c:v>0.16229862151543087</c:v>
                </c:pt>
                <c:pt idx="19">
                  <c:v>0.16245744667939932</c:v>
                </c:pt>
                <c:pt idx="20">
                  <c:v>0.16261627184324254</c:v>
                </c:pt>
                <c:pt idx="21">
                  <c:v>0.16277509700725173</c:v>
                </c:pt>
                <c:pt idx="22">
                  <c:v>0.16293392217114946</c:v>
                </c:pt>
                <c:pt idx="23">
                  <c:v>0.16309274733510912</c:v>
                </c:pt>
                <c:pt idx="24">
                  <c:v>0.16325157249901109</c:v>
                </c:pt>
                <c:pt idx="25">
                  <c:v>0.16341039766297424</c:v>
                </c:pt>
                <c:pt idx="26">
                  <c:v>0.16356922282688321</c:v>
                </c:pt>
                <c:pt idx="27">
                  <c:v>0.16372804799090576</c:v>
                </c:pt>
                <c:pt idx="28">
                  <c:v>0.16388687315489711</c:v>
                </c:pt>
                <c:pt idx="29">
                  <c:v>0.1640456983189022</c:v>
                </c:pt>
                <c:pt idx="30">
                  <c:v>0.16420452348280695</c:v>
                </c:pt>
                <c:pt idx="31">
                  <c:v>0.16436334864688384</c:v>
                </c:pt>
                <c:pt idx="32">
                  <c:v>0.16452217381085849</c:v>
                </c:pt>
                <c:pt idx="33">
                  <c:v>0.16468099897483782</c:v>
                </c:pt>
                <c:pt idx="34">
                  <c:v>0.16483982413889386</c:v>
                </c:pt>
                <c:pt idx="35">
                  <c:v>0.16499864930289526</c:v>
                </c:pt>
                <c:pt idx="36">
                  <c:v>0.16515747446685608</c:v>
                </c:pt>
                <c:pt idx="37">
                  <c:v>0.16531629963086916</c:v>
                </c:pt>
                <c:pt idx="38">
                  <c:v>0.16547512479498347</c:v>
                </c:pt>
                <c:pt idx="39">
                  <c:v>0.16563394995902678</c:v>
                </c:pt>
                <c:pt idx="40">
                  <c:v>0.16579277512304824</c:v>
                </c:pt>
                <c:pt idx="41">
                  <c:v>0.16595160028710096</c:v>
                </c:pt>
                <c:pt idx="42">
                  <c:v>0.16611042545106636</c:v>
                </c:pt>
                <c:pt idx="43">
                  <c:v>0.16626925061537959</c:v>
                </c:pt>
                <c:pt idx="44">
                  <c:v>0.16642807577932145</c:v>
                </c:pt>
                <c:pt idx="45">
                  <c:v>0.16658690094333392</c:v>
                </c:pt>
                <c:pt idx="46">
                  <c:v>0.16674572610749391</c:v>
                </c:pt>
                <c:pt idx="47">
                  <c:v>0.16690455127159423</c:v>
                </c:pt>
                <c:pt idx="48">
                  <c:v>0.16706337643564106</c:v>
                </c:pt>
                <c:pt idx="49">
                  <c:v>0.16722220159977658</c:v>
                </c:pt>
                <c:pt idx="50">
                  <c:v>0.16738102676394884</c:v>
                </c:pt>
                <c:pt idx="51">
                  <c:v>0.16753985192804549</c:v>
                </c:pt>
                <c:pt idx="52">
                  <c:v>0.16769867709209263</c:v>
                </c:pt>
                <c:pt idx="53">
                  <c:v>0.16785750225621524</c:v>
                </c:pt>
                <c:pt idx="54">
                  <c:v>0.16801632742052877</c:v>
                </c:pt>
                <c:pt idx="55">
                  <c:v>0.16817515258467244</c:v>
                </c:pt>
                <c:pt idx="56">
                  <c:v>0.16833397774883413</c:v>
                </c:pt>
                <c:pt idx="57">
                  <c:v>0.168492802912977</c:v>
                </c:pt>
                <c:pt idx="58">
                  <c:v>0.16865162807715148</c:v>
                </c:pt>
                <c:pt idx="59">
                  <c:v>0.16881045324132726</c:v>
                </c:pt>
                <c:pt idx="60">
                  <c:v>0.16896927840553133</c:v>
                </c:pt>
                <c:pt idx="61">
                  <c:v>0.16912810356964736</c:v>
                </c:pt>
                <c:pt idx="62">
                  <c:v>0.16928692873387235</c:v>
                </c:pt>
                <c:pt idx="63">
                  <c:v>0.16944575389824196</c:v>
                </c:pt>
                <c:pt idx="64">
                  <c:v>0.16960457906236465</c:v>
                </c:pt>
                <c:pt idx="65">
                  <c:v>0.1697634042265708</c:v>
                </c:pt>
                <c:pt idx="66">
                  <c:v>0.16992222939055104</c:v>
                </c:pt>
                <c:pt idx="67">
                  <c:v>0.17008105455488146</c:v>
                </c:pt>
                <c:pt idx="68">
                  <c:v>0.17023987971928622</c:v>
                </c:pt>
                <c:pt idx="69">
                  <c:v>0.17039870488335224</c:v>
                </c:pt>
                <c:pt idx="70">
                  <c:v>0.1705575300476424</c:v>
                </c:pt>
                <c:pt idx="71">
                  <c:v>0.17071635521192988</c:v>
                </c:pt>
                <c:pt idx="72">
                  <c:v>0.17087518037621927</c:v>
                </c:pt>
                <c:pt idx="73">
                  <c:v>0.17103400554042289</c:v>
                </c:pt>
                <c:pt idx="74">
                  <c:v>0.17119283070472932</c:v>
                </c:pt>
                <c:pt idx="75">
                  <c:v>0.17135165586909235</c:v>
                </c:pt>
                <c:pt idx="76">
                  <c:v>0.17151048103332389</c:v>
                </c:pt>
                <c:pt idx="77">
                  <c:v>0.17166930619753459</c:v>
                </c:pt>
                <c:pt idx="78">
                  <c:v>0.17182813136206673</c:v>
                </c:pt>
                <c:pt idx="79">
                  <c:v>0.17198695652613821</c:v>
                </c:pt>
                <c:pt idx="80">
                  <c:v>0.17214578169056943</c:v>
                </c:pt>
                <c:pt idx="81">
                  <c:v>0.17230460685498142</c:v>
                </c:pt>
                <c:pt idx="82">
                  <c:v>0.17246343201918091</c:v>
                </c:pt>
                <c:pt idx="83">
                  <c:v>0.17262225718355392</c:v>
                </c:pt>
                <c:pt idx="84">
                  <c:v>0.17278108234781805</c:v>
                </c:pt>
                <c:pt idx="85">
                  <c:v>0.17293990751220828</c:v>
                </c:pt>
                <c:pt idx="86">
                  <c:v>0.17309873267664772</c:v>
                </c:pt>
                <c:pt idx="87">
                  <c:v>0.17325755784091215</c:v>
                </c:pt>
                <c:pt idx="88">
                  <c:v>0.17341638300517956</c:v>
                </c:pt>
                <c:pt idx="89">
                  <c:v>0.17357520816966324</c:v>
                </c:pt>
                <c:pt idx="90">
                  <c:v>0.17373403333408713</c:v>
                </c:pt>
                <c:pt idx="91">
                  <c:v>0.17389285849843228</c:v>
                </c:pt>
                <c:pt idx="92">
                  <c:v>0.17405168366269888</c:v>
                </c:pt>
                <c:pt idx="93">
                  <c:v>0.17421050882725408</c:v>
                </c:pt>
                <c:pt idx="94">
                  <c:v>0.1743693339917613</c:v>
                </c:pt>
                <c:pt idx="95">
                  <c:v>0.17452815915608041</c:v>
                </c:pt>
                <c:pt idx="96">
                  <c:v>0.17468698432059604</c:v>
                </c:pt>
                <c:pt idx="97">
                  <c:v>0.17484580948493517</c:v>
                </c:pt>
                <c:pt idx="98">
                  <c:v>0.17500463464923269</c:v>
                </c:pt>
                <c:pt idx="99">
                  <c:v>0.17516345981373377</c:v>
                </c:pt>
                <c:pt idx="100">
                  <c:v>0.17532228497814231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1.3E-3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9.2999999999999829</c:v>
                </c:pt>
                <c:pt idx="94">
                  <c:v>9.3999999999999826</c:v>
                </c:pt>
                <c:pt idx="95">
                  <c:v>9.4999999999999822</c:v>
                </c:pt>
                <c:pt idx="96">
                  <c:v>9.5999999999999819</c:v>
                </c:pt>
                <c:pt idx="97">
                  <c:v>9.6999999999999815</c:v>
                </c:pt>
                <c:pt idx="98">
                  <c:v>9.7999999999999812</c:v>
                </c:pt>
                <c:pt idx="99">
                  <c:v>9.8999999999999808</c:v>
                </c:pt>
                <c:pt idx="100">
                  <c:v>9.9999999999999805</c:v>
                </c:pt>
              </c:numCache>
            </c:numRef>
          </c:xVal>
          <c:yVal>
            <c:numRef>
              <c:f>Sheet1!$G$2:$G$102</c:f>
              <c:numCache>
                <c:formatCode>##0.0E+0</c:formatCode>
                <c:ptCount val="101"/>
                <c:pt idx="0">
                  <c:v>-1.0699498739873768E-3</c:v>
                </c:pt>
                <c:pt idx="1">
                  <c:v>3.7662184722359757E-2</c:v>
                </c:pt>
                <c:pt idx="2">
                  <c:v>0.137506778267243</c:v>
                </c:pt>
                <c:pt idx="3">
                  <c:v>0.18603505858147759</c:v>
                </c:pt>
                <c:pt idx="4">
                  <c:v>0.19105274209392867</c:v>
                </c:pt>
                <c:pt idx="5">
                  <c:v>0.19141418954638648</c:v>
                </c:pt>
                <c:pt idx="6">
                  <c:v>0.19154697005971763</c:v>
                </c:pt>
                <c:pt idx="7">
                  <c:v>0.19173752337627895</c:v>
                </c:pt>
                <c:pt idx="8">
                  <c:v>0.19192729820369678</c:v>
                </c:pt>
                <c:pt idx="9">
                  <c:v>0.19211702895325403</c:v>
                </c:pt>
                <c:pt idx="10">
                  <c:v>0.19230675639681641</c:v>
                </c:pt>
                <c:pt idx="11">
                  <c:v>0.19249648364272509</c:v>
                </c:pt>
                <c:pt idx="12">
                  <c:v>0.19268621087532739</c:v>
                </c:pt>
                <c:pt idx="13">
                  <c:v>0.19287593810796005</c:v>
                </c:pt>
                <c:pt idx="14">
                  <c:v>0.19306566534060374</c:v>
                </c:pt>
                <c:pt idx="15">
                  <c:v>0.19325539257314517</c:v>
                </c:pt>
                <c:pt idx="16">
                  <c:v>0.19344511980559473</c:v>
                </c:pt>
                <c:pt idx="17">
                  <c:v>0.19363484703852007</c:v>
                </c:pt>
                <c:pt idx="18">
                  <c:v>0.19382457427085459</c:v>
                </c:pt>
                <c:pt idx="19">
                  <c:v>0.19401430150361326</c:v>
                </c:pt>
                <c:pt idx="20">
                  <c:v>0.19420402873637613</c:v>
                </c:pt>
                <c:pt idx="21">
                  <c:v>0.19439375596878603</c:v>
                </c:pt>
                <c:pt idx="22">
                  <c:v>0.19458348320153321</c:v>
                </c:pt>
                <c:pt idx="23">
                  <c:v>0.19477321043412485</c:v>
                </c:pt>
                <c:pt idx="24">
                  <c:v>0.19496293766682063</c:v>
                </c:pt>
                <c:pt idx="25">
                  <c:v>0.1951526648994282</c:v>
                </c:pt>
                <c:pt idx="26">
                  <c:v>0.1953423921321005</c:v>
                </c:pt>
                <c:pt idx="27">
                  <c:v>0.1955321193647919</c:v>
                </c:pt>
                <c:pt idx="28">
                  <c:v>0.19572184659743563</c:v>
                </c:pt>
                <c:pt idx="29">
                  <c:v>0.19591157383009861</c:v>
                </c:pt>
                <c:pt idx="30">
                  <c:v>0.19610130106289347</c:v>
                </c:pt>
                <c:pt idx="31">
                  <c:v>0.19629102829566958</c:v>
                </c:pt>
                <c:pt idx="32">
                  <c:v>0.19648075552822372</c:v>
                </c:pt>
                <c:pt idx="33">
                  <c:v>0.19667048276115337</c:v>
                </c:pt>
                <c:pt idx="34">
                  <c:v>0.19686020999373319</c:v>
                </c:pt>
                <c:pt idx="35">
                  <c:v>0.19704993722639283</c:v>
                </c:pt>
                <c:pt idx="36">
                  <c:v>0.19723966445927182</c:v>
                </c:pt>
                <c:pt idx="37">
                  <c:v>0.19742939169188833</c:v>
                </c:pt>
                <c:pt idx="38">
                  <c:v>0.19761911892467332</c:v>
                </c:pt>
                <c:pt idx="39">
                  <c:v>0.1978088461576383</c:v>
                </c:pt>
                <c:pt idx="40">
                  <c:v>0.19799857339029228</c:v>
                </c:pt>
                <c:pt idx="41">
                  <c:v>0.19818830062297418</c:v>
                </c:pt>
                <c:pt idx="42">
                  <c:v>0.19837802785562461</c:v>
                </c:pt>
                <c:pt idx="43">
                  <c:v>0.19856775508847191</c:v>
                </c:pt>
                <c:pt idx="44">
                  <c:v>0.19875748232120177</c:v>
                </c:pt>
                <c:pt idx="45">
                  <c:v>0.19894720955413836</c:v>
                </c:pt>
                <c:pt idx="46">
                  <c:v>0.19913693678701397</c:v>
                </c:pt>
                <c:pt idx="47">
                  <c:v>0.19932666401976287</c:v>
                </c:pt>
                <c:pt idx="48">
                  <c:v>0.199516391252581</c:v>
                </c:pt>
                <c:pt idx="49">
                  <c:v>0.19970611848523032</c:v>
                </c:pt>
                <c:pt idx="50">
                  <c:v>0.19989584571809454</c:v>
                </c:pt>
                <c:pt idx="51">
                  <c:v>0.2000855729508732</c:v>
                </c:pt>
                <c:pt idx="52">
                  <c:v>0.20027530018389333</c:v>
                </c:pt>
                <c:pt idx="53">
                  <c:v>0.20046502741670943</c:v>
                </c:pt>
                <c:pt idx="54">
                  <c:v>0.20065475464945015</c:v>
                </c:pt>
                <c:pt idx="55">
                  <c:v>0.20084448188220522</c:v>
                </c:pt>
                <c:pt idx="56">
                  <c:v>0.20103420911521877</c:v>
                </c:pt>
                <c:pt idx="57">
                  <c:v>0.20122393634802507</c:v>
                </c:pt>
                <c:pt idx="58">
                  <c:v>0.20141366358092774</c:v>
                </c:pt>
                <c:pt idx="59">
                  <c:v>0.20160339081382808</c:v>
                </c:pt>
                <c:pt idx="60">
                  <c:v>0.20179311804653999</c:v>
                </c:pt>
                <c:pt idx="61">
                  <c:v>0.20198284527961255</c:v>
                </c:pt>
                <c:pt idx="62">
                  <c:v>0.20217257251237128</c:v>
                </c:pt>
                <c:pt idx="63">
                  <c:v>0.20236229974535749</c:v>
                </c:pt>
                <c:pt idx="64">
                  <c:v>0.20255202697812649</c:v>
                </c:pt>
                <c:pt idx="65">
                  <c:v>0.20274175421116916</c:v>
                </c:pt>
                <c:pt idx="66">
                  <c:v>0.20293148144413706</c:v>
                </c:pt>
                <c:pt idx="67">
                  <c:v>0.20312120867696426</c:v>
                </c:pt>
                <c:pt idx="68">
                  <c:v>0.20331093590979166</c:v>
                </c:pt>
                <c:pt idx="69">
                  <c:v>0.20350066314269252</c:v>
                </c:pt>
                <c:pt idx="70">
                  <c:v>0.20369039037578232</c:v>
                </c:pt>
                <c:pt idx="71">
                  <c:v>0.20388011760858435</c:v>
                </c:pt>
                <c:pt idx="72">
                  <c:v>0.20406984484165541</c:v>
                </c:pt>
                <c:pt idx="73">
                  <c:v>0.20425957207453652</c:v>
                </c:pt>
                <c:pt idx="74">
                  <c:v>0.20444929930748323</c:v>
                </c:pt>
                <c:pt idx="75">
                  <c:v>0.20463902654053726</c:v>
                </c:pt>
                <c:pt idx="76">
                  <c:v>0.20482875377347864</c:v>
                </c:pt>
                <c:pt idx="77">
                  <c:v>0.2050184810063857</c:v>
                </c:pt>
                <c:pt idx="78">
                  <c:v>0.20520820823959179</c:v>
                </c:pt>
                <c:pt idx="79">
                  <c:v>0.20539793547255789</c:v>
                </c:pt>
                <c:pt idx="80">
                  <c:v>0.20558766270557294</c:v>
                </c:pt>
                <c:pt idx="81">
                  <c:v>0.20577738993850489</c:v>
                </c:pt>
                <c:pt idx="82">
                  <c:v>0.20596711717153787</c:v>
                </c:pt>
                <c:pt idx="83">
                  <c:v>0.2061568444045449</c:v>
                </c:pt>
                <c:pt idx="84">
                  <c:v>0.20634657163750533</c:v>
                </c:pt>
                <c:pt idx="85">
                  <c:v>0.20653629887067734</c:v>
                </c:pt>
                <c:pt idx="86">
                  <c:v>0.20672602610361954</c:v>
                </c:pt>
                <c:pt idx="87">
                  <c:v>0.20691575333667009</c:v>
                </c:pt>
                <c:pt idx="88">
                  <c:v>0.20710548056976133</c:v>
                </c:pt>
                <c:pt idx="89">
                  <c:v>0.207295207802936</c:v>
                </c:pt>
                <c:pt idx="90">
                  <c:v>0.2074849350358263</c:v>
                </c:pt>
                <c:pt idx="91">
                  <c:v>0.20767466226914513</c:v>
                </c:pt>
                <c:pt idx="92">
                  <c:v>0.20786438950184982</c:v>
                </c:pt>
                <c:pt idx="93">
                  <c:v>0.20805411673504012</c:v>
                </c:pt>
                <c:pt idx="94">
                  <c:v>0.20824384396836929</c:v>
                </c:pt>
                <c:pt idx="95">
                  <c:v>0.20843357120137013</c:v>
                </c:pt>
                <c:pt idx="96">
                  <c:v>0.20862329843445751</c:v>
                </c:pt>
                <c:pt idx="97">
                  <c:v>0.20881302566743906</c:v>
                </c:pt>
                <c:pt idx="98">
                  <c:v>0.20900275290066991</c:v>
                </c:pt>
                <c:pt idx="99">
                  <c:v>0.20919248013350816</c:v>
                </c:pt>
                <c:pt idx="100">
                  <c:v>0.20938220736680543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1.5E-3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9.2999999999999829</c:v>
                </c:pt>
                <c:pt idx="94">
                  <c:v>9.3999999999999826</c:v>
                </c:pt>
                <c:pt idx="95">
                  <c:v>9.4999999999999822</c:v>
                </c:pt>
                <c:pt idx="96">
                  <c:v>9.5999999999999819</c:v>
                </c:pt>
                <c:pt idx="97">
                  <c:v>9.6999999999999815</c:v>
                </c:pt>
                <c:pt idx="98">
                  <c:v>9.7999999999999812</c:v>
                </c:pt>
                <c:pt idx="99">
                  <c:v>9.8999999999999808</c:v>
                </c:pt>
                <c:pt idx="100">
                  <c:v>9.9999999999999805</c:v>
                </c:pt>
              </c:numCache>
            </c:numRef>
          </c:xVal>
          <c:yVal>
            <c:numRef>
              <c:f>Sheet1!$H$2:$H$102</c:f>
              <c:numCache>
                <c:formatCode>##0.0E+0</c:formatCode>
                <c:ptCount val="101"/>
                <c:pt idx="0">
                  <c:v>-1.2731799935533257E-3</c:v>
                </c:pt>
                <c:pt idx="1">
                  <c:v>4.320727075505626E-2</c:v>
                </c:pt>
                <c:pt idx="2">
                  <c:v>0.15313829994692651</c:v>
                </c:pt>
                <c:pt idx="3">
                  <c:v>0.21277522335837401</c:v>
                </c:pt>
                <c:pt idx="4">
                  <c:v>0.22006985751611283</c:v>
                </c:pt>
                <c:pt idx="5">
                  <c:v>0.22054622784631592</c:v>
                </c:pt>
                <c:pt idx="6">
                  <c:v>0.22064692937638827</c:v>
                </c:pt>
                <c:pt idx="7">
                  <c:v>0.22086656223453113</c:v>
                </c:pt>
                <c:pt idx="8">
                  <c:v>0.22108520294635561</c:v>
                </c:pt>
                <c:pt idx="9">
                  <c:v>0.22130380718805998</c:v>
                </c:pt>
                <c:pt idx="10">
                  <c:v>0.2215224067333513</c:v>
                </c:pt>
                <c:pt idx="11">
                  <c:v>0.22174100599700006</c:v>
                </c:pt>
                <c:pt idx="12">
                  <c:v>0.22195960524383249</c:v>
                </c:pt>
                <c:pt idx="13">
                  <c:v>0.22217820448965811</c:v>
                </c:pt>
                <c:pt idx="14">
                  <c:v>0.22239680373544016</c:v>
                </c:pt>
                <c:pt idx="15">
                  <c:v>0.22261540298109747</c:v>
                </c:pt>
                <c:pt idx="16">
                  <c:v>0.22283400222699104</c:v>
                </c:pt>
                <c:pt idx="17">
                  <c:v>0.22305260147276212</c:v>
                </c:pt>
                <c:pt idx="18">
                  <c:v>0.22327120071849962</c:v>
                </c:pt>
                <c:pt idx="19">
                  <c:v>0.22348979996420937</c:v>
                </c:pt>
                <c:pt idx="20">
                  <c:v>0.2237083992098878</c:v>
                </c:pt>
                <c:pt idx="21">
                  <c:v>0.22392699845575309</c:v>
                </c:pt>
                <c:pt idx="22">
                  <c:v>0.22414559770147205</c:v>
                </c:pt>
                <c:pt idx="23">
                  <c:v>0.22436419694731247</c:v>
                </c:pt>
                <c:pt idx="24">
                  <c:v>0.22458279619319904</c:v>
                </c:pt>
                <c:pt idx="25">
                  <c:v>0.22480139543898595</c:v>
                </c:pt>
                <c:pt idx="26">
                  <c:v>0.225019994684545</c:v>
                </c:pt>
                <c:pt idx="27">
                  <c:v>0.22523859393049853</c:v>
                </c:pt>
                <c:pt idx="28">
                  <c:v>0.22545719317637428</c:v>
                </c:pt>
                <c:pt idx="29">
                  <c:v>0.2256757924222362</c:v>
                </c:pt>
                <c:pt idx="30">
                  <c:v>0.22589439166808867</c:v>
                </c:pt>
                <c:pt idx="31">
                  <c:v>0.22611299091389703</c:v>
                </c:pt>
                <c:pt idx="32">
                  <c:v>0.22633159015959628</c:v>
                </c:pt>
                <c:pt idx="33">
                  <c:v>0.22655018940557678</c:v>
                </c:pt>
                <c:pt idx="34">
                  <c:v>0.22676878865136921</c:v>
                </c:pt>
                <c:pt idx="35">
                  <c:v>0.22698738789717526</c:v>
                </c:pt>
                <c:pt idx="36">
                  <c:v>0.22720598714304877</c:v>
                </c:pt>
                <c:pt idx="37">
                  <c:v>0.22742458638893609</c:v>
                </c:pt>
                <c:pt idx="38">
                  <c:v>0.22764318563488842</c:v>
                </c:pt>
                <c:pt idx="39">
                  <c:v>0.22786178488082651</c:v>
                </c:pt>
                <c:pt idx="40">
                  <c:v>0.22808038412656148</c:v>
                </c:pt>
                <c:pt idx="41">
                  <c:v>0.2282989833726016</c:v>
                </c:pt>
                <c:pt idx="42">
                  <c:v>0.22851758261831992</c:v>
                </c:pt>
                <c:pt idx="43">
                  <c:v>0.22873618186427974</c:v>
                </c:pt>
                <c:pt idx="44">
                  <c:v>0.22895478111028286</c:v>
                </c:pt>
                <c:pt idx="45">
                  <c:v>0.22917338035607637</c:v>
                </c:pt>
                <c:pt idx="46">
                  <c:v>0.2293919796021</c:v>
                </c:pt>
                <c:pt idx="47">
                  <c:v>0.2296105788479772</c:v>
                </c:pt>
                <c:pt idx="48">
                  <c:v>0.22982917809390621</c:v>
                </c:pt>
                <c:pt idx="49">
                  <c:v>0.2300477773398667</c:v>
                </c:pt>
                <c:pt idx="50">
                  <c:v>0.2302663765858049</c:v>
                </c:pt>
                <c:pt idx="51">
                  <c:v>0.23048497583185346</c:v>
                </c:pt>
                <c:pt idx="52">
                  <c:v>0.23070357507773109</c:v>
                </c:pt>
                <c:pt idx="53">
                  <c:v>0.23092217432368151</c:v>
                </c:pt>
                <c:pt idx="54">
                  <c:v>0.23114077356953847</c:v>
                </c:pt>
                <c:pt idx="55">
                  <c:v>0.23135937281569463</c:v>
                </c:pt>
                <c:pt idx="56">
                  <c:v>0.23157797206180455</c:v>
                </c:pt>
                <c:pt idx="57">
                  <c:v>0.23179657130748338</c:v>
                </c:pt>
                <c:pt idx="58">
                  <c:v>0.23201517055368509</c:v>
                </c:pt>
                <c:pt idx="59">
                  <c:v>0.23223376979968785</c:v>
                </c:pt>
                <c:pt idx="60">
                  <c:v>0.23245236904553082</c:v>
                </c:pt>
                <c:pt idx="61">
                  <c:v>0.2326709682917176</c:v>
                </c:pt>
                <c:pt idx="62">
                  <c:v>0.23288956753754717</c:v>
                </c:pt>
                <c:pt idx="63">
                  <c:v>0.23310816678366858</c:v>
                </c:pt>
                <c:pt idx="64">
                  <c:v>0.23332676602976282</c:v>
                </c:pt>
                <c:pt idx="65">
                  <c:v>0.23354536527571079</c:v>
                </c:pt>
                <c:pt idx="66">
                  <c:v>0.23376396452172399</c:v>
                </c:pt>
                <c:pt idx="67">
                  <c:v>0.23398256376777285</c:v>
                </c:pt>
                <c:pt idx="68">
                  <c:v>0.23420116301393498</c:v>
                </c:pt>
                <c:pt idx="69">
                  <c:v>0.23441976225982672</c:v>
                </c:pt>
                <c:pt idx="70">
                  <c:v>0.23463836150608605</c:v>
                </c:pt>
                <c:pt idx="71">
                  <c:v>0.23485696075202983</c:v>
                </c:pt>
                <c:pt idx="72">
                  <c:v>0.23507555999797339</c:v>
                </c:pt>
                <c:pt idx="73">
                  <c:v>0.23529415924422112</c:v>
                </c:pt>
                <c:pt idx="74">
                  <c:v>0.23551275849020933</c:v>
                </c:pt>
                <c:pt idx="75">
                  <c:v>0.23573135773630885</c:v>
                </c:pt>
                <c:pt idx="76">
                  <c:v>0.23594995698247631</c:v>
                </c:pt>
                <c:pt idx="77">
                  <c:v>0.23616855622852459</c:v>
                </c:pt>
                <c:pt idx="78">
                  <c:v>0.23638715547464392</c:v>
                </c:pt>
                <c:pt idx="79">
                  <c:v>0.236605754720838</c:v>
                </c:pt>
                <c:pt idx="80">
                  <c:v>0.23682435396684612</c:v>
                </c:pt>
                <c:pt idx="81">
                  <c:v>0.2370429532131304</c:v>
                </c:pt>
                <c:pt idx="82">
                  <c:v>0.23726155245922798</c:v>
                </c:pt>
                <c:pt idx="83">
                  <c:v>0.23748015170535638</c:v>
                </c:pt>
                <c:pt idx="84">
                  <c:v>0.23769875095148021</c:v>
                </c:pt>
                <c:pt idx="85">
                  <c:v>0.23791735019750637</c:v>
                </c:pt>
                <c:pt idx="86">
                  <c:v>0.23813594944362737</c:v>
                </c:pt>
                <c:pt idx="87">
                  <c:v>0.23835454868974759</c:v>
                </c:pt>
                <c:pt idx="88">
                  <c:v>0.23857314793612444</c:v>
                </c:pt>
                <c:pt idx="89">
                  <c:v>0.2387917471822705</c:v>
                </c:pt>
                <c:pt idx="90">
                  <c:v>0.23901034642844188</c:v>
                </c:pt>
                <c:pt idx="91">
                  <c:v>0.23922894567453637</c:v>
                </c:pt>
                <c:pt idx="92">
                  <c:v>0.23944754492092155</c:v>
                </c:pt>
                <c:pt idx="93">
                  <c:v>0.23966614416710508</c:v>
                </c:pt>
                <c:pt idx="94">
                  <c:v>0.23988474341322197</c:v>
                </c:pt>
                <c:pt idx="95">
                  <c:v>0.24010334265933339</c:v>
                </c:pt>
                <c:pt idx="96">
                  <c:v>0.24032194190553924</c:v>
                </c:pt>
                <c:pt idx="97">
                  <c:v>0.24054054115174103</c:v>
                </c:pt>
                <c:pt idx="98">
                  <c:v>0.24075914039803295</c:v>
                </c:pt>
                <c:pt idx="99">
                  <c:v>0.24097773964427849</c:v>
                </c:pt>
                <c:pt idx="100">
                  <c:v>0.24119633889047531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1.8E-3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9.2999999999999829</c:v>
                </c:pt>
                <c:pt idx="94">
                  <c:v>9.3999999999999826</c:v>
                </c:pt>
                <c:pt idx="95">
                  <c:v>9.4999999999999822</c:v>
                </c:pt>
                <c:pt idx="96">
                  <c:v>9.5999999999999819</c:v>
                </c:pt>
                <c:pt idx="97">
                  <c:v>9.6999999999999815</c:v>
                </c:pt>
                <c:pt idx="98">
                  <c:v>9.7999999999999812</c:v>
                </c:pt>
                <c:pt idx="99">
                  <c:v>9.8999999999999808</c:v>
                </c:pt>
                <c:pt idx="100">
                  <c:v>9.9999999999999805</c:v>
                </c:pt>
              </c:numCache>
            </c:numRef>
          </c:xVal>
          <c:yVal>
            <c:numRef>
              <c:f>Sheet1!$I$2:$I$102</c:f>
              <c:numCache>
                <c:formatCode>##0.0E+0</c:formatCode>
                <c:ptCount val="101"/>
                <c:pt idx="0">
                  <c:v>-1.4744871832948843E-3</c:v>
                </c:pt>
                <c:pt idx="1">
                  <c:v>4.8230960027604498E-2</c:v>
                </c:pt>
                <c:pt idx="2">
                  <c:v>0.16666573015230049</c:v>
                </c:pt>
                <c:pt idx="3">
                  <c:v>0.23729413325039109</c:v>
                </c:pt>
                <c:pt idx="4">
                  <c:v>0.24737720085105347</c:v>
                </c:pt>
                <c:pt idx="5">
                  <c:v>0.24802057460748508</c:v>
                </c:pt>
                <c:pt idx="6">
                  <c:v>0.24805019291178357</c:v>
                </c:pt>
                <c:pt idx="7">
                  <c:v>0.24829705436687757</c:v>
                </c:pt>
                <c:pt idx="8">
                  <c:v>0.24854283657638887</c:v>
                </c:pt>
                <c:pt idx="9">
                  <c:v>0.248788637589135</c:v>
                </c:pt>
                <c:pt idx="10">
                  <c:v>0.2490344321254169</c:v>
                </c:pt>
                <c:pt idx="11">
                  <c:v>0.24928022627309174</c:v>
                </c:pt>
                <c:pt idx="12">
                  <c:v>0.24952602039765107</c:v>
                </c:pt>
                <c:pt idx="13">
                  <c:v>0.24977181452070132</c:v>
                </c:pt>
                <c:pt idx="14">
                  <c:v>0.2500176086438457</c:v>
                </c:pt>
                <c:pt idx="15">
                  <c:v>0.25026340276685238</c:v>
                </c:pt>
                <c:pt idx="16">
                  <c:v>0.25050919688966494</c:v>
                </c:pt>
                <c:pt idx="17">
                  <c:v>0.25075499101285681</c:v>
                </c:pt>
                <c:pt idx="18">
                  <c:v>0.25100078513581037</c:v>
                </c:pt>
                <c:pt idx="19">
                  <c:v>0.25124657925880722</c:v>
                </c:pt>
                <c:pt idx="20">
                  <c:v>0.25149237338183783</c:v>
                </c:pt>
                <c:pt idx="21">
                  <c:v>0.25173816750492606</c:v>
                </c:pt>
                <c:pt idx="22">
                  <c:v>0.25198396162785341</c:v>
                </c:pt>
                <c:pt idx="23">
                  <c:v>0.25222975575096951</c:v>
                </c:pt>
                <c:pt idx="24">
                  <c:v>0.25247554987415644</c:v>
                </c:pt>
                <c:pt idx="25">
                  <c:v>0.25272134399720025</c:v>
                </c:pt>
                <c:pt idx="26">
                  <c:v>0.25296713812006133</c:v>
                </c:pt>
                <c:pt idx="27">
                  <c:v>0.25321293224329666</c:v>
                </c:pt>
                <c:pt idx="28">
                  <c:v>0.2534587263663946</c:v>
                </c:pt>
                <c:pt idx="29">
                  <c:v>0.25370452048924913</c:v>
                </c:pt>
                <c:pt idx="30">
                  <c:v>0.25395031461253648</c:v>
                </c:pt>
                <c:pt idx="31">
                  <c:v>0.25419610873565623</c:v>
                </c:pt>
                <c:pt idx="32">
                  <c:v>0.25444190285858276</c:v>
                </c:pt>
                <c:pt idx="33">
                  <c:v>0.25468769698175825</c:v>
                </c:pt>
                <c:pt idx="34">
                  <c:v>0.25493349110488756</c:v>
                </c:pt>
                <c:pt idx="35">
                  <c:v>0.25517928522796729</c:v>
                </c:pt>
                <c:pt idx="36">
                  <c:v>0.25542507935117703</c:v>
                </c:pt>
                <c:pt idx="37">
                  <c:v>0.25567087347428941</c:v>
                </c:pt>
                <c:pt idx="38">
                  <c:v>0.25591666759751913</c:v>
                </c:pt>
                <c:pt idx="39">
                  <c:v>0.25616246172070406</c:v>
                </c:pt>
                <c:pt idx="40">
                  <c:v>0.25640825584374399</c:v>
                </c:pt>
                <c:pt idx="41">
                  <c:v>0.25665404996672581</c:v>
                </c:pt>
                <c:pt idx="42">
                  <c:v>0.25689984409009337</c:v>
                </c:pt>
                <c:pt idx="43">
                  <c:v>0.25714563821323239</c:v>
                </c:pt>
                <c:pt idx="44">
                  <c:v>0.25739143233635214</c:v>
                </c:pt>
                <c:pt idx="45">
                  <c:v>0.25763722645943049</c:v>
                </c:pt>
                <c:pt idx="46">
                  <c:v>0.25788302058260637</c:v>
                </c:pt>
                <c:pt idx="47">
                  <c:v>0.25812881470592797</c:v>
                </c:pt>
                <c:pt idx="48">
                  <c:v>0.25837460882891788</c:v>
                </c:pt>
                <c:pt idx="49">
                  <c:v>0.25862040295211897</c:v>
                </c:pt>
                <c:pt idx="50">
                  <c:v>0.25886619707539804</c:v>
                </c:pt>
                <c:pt idx="51">
                  <c:v>0.25911199119861084</c:v>
                </c:pt>
                <c:pt idx="52">
                  <c:v>0.25935778532177939</c:v>
                </c:pt>
                <c:pt idx="53">
                  <c:v>0.25960357944504603</c:v>
                </c:pt>
                <c:pt idx="54">
                  <c:v>0.25984937356827875</c:v>
                </c:pt>
                <c:pt idx="55">
                  <c:v>0.26009516769151403</c:v>
                </c:pt>
                <c:pt idx="56">
                  <c:v>0.26034096181457461</c:v>
                </c:pt>
                <c:pt idx="57">
                  <c:v>0.26058675593793612</c:v>
                </c:pt>
                <c:pt idx="58">
                  <c:v>0.2608325500612636</c:v>
                </c:pt>
                <c:pt idx="59">
                  <c:v>0.26107834418433729</c:v>
                </c:pt>
                <c:pt idx="60">
                  <c:v>0.26132413830781731</c:v>
                </c:pt>
                <c:pt idx="61">
                  <c:v>0.26156993243086946</c:v>
                </c:pt>
                <c:pt idx="62">
                  <c:v>0.26181572655416263</c:v>
                </c:pt>
                <c:pt idx="63">
                  <c:v>0.26206152067751021</c:v>
                </c:pt>
                <c:pt idx="64">
                  <c:v>0.26230731480081165</c:v>
                </c:pt>
                <c:pt idx="65">
                  <c:v>0.26255310892388972</c:v>
                </c:pt>
                <c:pt idx="66">
                  <c:v>0.26279890304736864</c:v>
                </c:pt>
                <c:pt idx="67">
                  <c:v>0.26304469717068657</c:v>
                </c:pt>
                <c:pt idx="68">
                  <c:v>0.26329049129378546</c:v>
                </c:pt>
                <c:pt idx="69">
                  <c:v>0.26353628541713664</c:v>
                </c:pt>
                <c:pt idx="70">
                  <c:v>0.26378207954046523</c:v>
                </c:pt>
                <c:pt idx="71">
                  <c:v>0.26402787366372688</c:v>
                </c:pt>
                <c:pt idx="72">
                  <c:v>0.26427366778710448</c:v>
                </c:pt>
                <c:pt idx="73">
                  <c:v>0.26451946191056164</c:v>
                </c:pt>
                <c:pt idx="74">
                  <c:v>0.26476525603373313</c:v>
                </c:pt>
                <c:pt idx="75">
                  <c:v>0.26501105015708848</c:v>
                </c:pt>
                <c:pt idx="76">
                  <c:v>0.26525684428036445</c:v>
                </c:pt>
                <c:pt idx="77">
                  <c:v>0.2655026384037194</c:v>
                </c:pt>
                <c:pt idx="78">
                  <c:v>0.26574843252726821</c:v>
                </c:pt>
                <c:pt idx="79">
                  <c:v>0.26599422665053851</c:v>
                </c:pt>
                <c:pt idx="80">
                  <c:v>0.26624002077387798</c:v>
                </c:pt>
                <c:pt idx="81">
                  <c:v>0.26648581489721379</c:v>
                </c:pt>
                <c:pt idx="82">
                  <c:v>0.2667316090208392</c:v>
                </c:pt>
                <c:pt idx="83">
                  <c:v>0.26697740314402019</c:v>
                </c:pt>
                <c:pt idx="84">
                  <c:v>0.26722319726744193</c:v>
                </c:pt>
                <c:pt idx="85">
                  <c:v>0.26746899139076175</c:v>
                </c:pt>
                <c:pt idx="86">
                  <c:v>0.26771478551422517</c:v>
                </c:pt>
                <c:pt idx="87">
                  <c:v>0.26796057963759135</c:v>
                </c:pt>
                <c:pt idx="88">
                  <c:v>0.26820637376098005</c:v>
                </c:pt>
                <c:pt idx="89">
                  <c:v>0.26845216788427839</c:v>
                </c:pt>
                <c:pt idx="90">
                  <c:v>0.2686979620077824</c:v>
                </c:pt>
                <c:pt idx="91">
                  <c:v>0.26894375613113747</c:v>
                </c:pt>
                <c:pt idx="92">
                  <c:v>0.26918955025465113</c:v>
                </c:pt>
                <c:pt idx="93">
                  <c:v>0.26943534437798805</c:v>
                </c:pt>
                <c:pt idx="94">
                  <c:v>0.26968113850153808</c:v>
                </c:pt>
                <c:pt idx="95">
                  <c:v>0.26992693262482387</c:v>
                </c:pt>
                <c:pt idx="96">
                  <c:v>0.27017272674833887</c:v>
                </c:pt>
                <c:pt idx="97">
                  <c:v>0.27041852087194596</c:v>
                </c:pt>
                <c:pt idx="98">
                  <c:v>0.27066431499540222</c:v>
                </c:pt>
                <c:pt idx="99">
                  <c:v>0.27091010911892743</c:v>
                </c:pt>
                <c:pt idx="100">
                  <c:v>0.27115590324229777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2.0E-3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9.2999999999999829</c:v>
                </c:pt>
                <c:pt idx="94">
                  <c:v>9.3999999999999826</c:v>
                </c:pt>
                <c:pt idx="95">
                  <c:v>9.4999999999999822</c:v>
                </c:pt>
                <c:pt idx="96">
                  <c:v>9.5999999999999819</c:v>
                </c:pt>
                <c:pt idx="97">
                  <c:v>9.6999999999999815</c:v>
                </c:pt>
                <c:pt idx="98">
                  <c:v>9.7999999999999812</c:v>
                </c:pt>
                <c:pt idx="99">
                  <c:v>9.8999999999999808</c:v>
                </c:pt>
                <c:pt idx="100">
                  <c:v>9.9999999999999805</c:v>
                </c:pt>
              </c:numCache>
            </c:numRef>
          </c:xVal>
          <c:yVal>
            <c:numRef>
              <c:f>Sheet1!$J$2:$J$102</c:f>
              <c:numCache>
                <c:formatCode>##0.0E+0</c:formatCode>
                <c:ptCount val="101"/>
                <c:pt idx="0">
                  <c:v>-1.674129585184387E-3</c:v>
                </c:pt>
                <c:pt idx="1">
                  <c:v>5.2813735029133627E-2</c:v>
                </c:pt>
                <c:pt idx="2">
                  <c:v>0.17850976799014714</c:v>
                </c:pt>
                <c:pt idx="3">
                  <c:v>0.25980588462856186</c:v>
                </c:pt>
                <c:pt idx="4">
                  <c:v>0.27322339279981595</c:v>
                </c:pt>
                <c:pt idx="5">
                  <c:v>0.27411473763910021</c:v>
                </c:pt>
                <c:pt idx="6">
                  <c:v>0.27402205629521187</c:v>
                </c:pt>
                <c:pt idx="7">
                  <c:v>0.2742942103558304</c:v>
                </c:pt>
                <c:pt idx="8">
                  <c:v>0.27456560913058525</c:v>
                </c:pt>
                <c:pt idx="9">
                  <c:v>0.27483719155515951</c:v>
                </c:pt>
                <c:pt idx="10">
                  <c:v>0.27510876525093636</c:v>
                </c:pt>
                <c:pt idx="11">
                  <c:v>0.2753803384231967</c:v>
                </c:pt>
                <c:pt idx="12">
                  <c:v>0.2756519115643209</c:v>
                </c:pt>
                <c:pt idx="13">
                  <c:v>0.27592348470316624</c:v>
                </c:pt>
                <c:pt idx="14">
                  <c:v>0.27619505784217302</c:v>
                </c:pt>
                <c:pt idx="15">
                  <c:v>0.27646663098107799</c:v>
                </c:pt>
                <c:pt idx="16">
                  <c:v>0.2767382041200534</c:v>
                </c:pt>
                <c:pt idx="17">
                  <c:v>0.27700977725890347</c:v>
                </c:pt>
                <c:pt idx="18">
                  <c:v>0.27728135039779278</c:v>
                </c:pt>
                <c:pt idx="19">
                  <c:v>0.27755292353674899</c:v>
                </c:pt>
                <c:pt idx="20">
                  <c:v>0.27782449667557063</c:v>
                </c:pt>
                <c:pt idx="21">
                  <c:v>0.27809606981462476</c:v>
                </c:pt>
                <c:pt idx="22">
                  <c:v>0.27836764295357042</c:v>
                </c:pt>
                <c:pt idx="23">
                  <c:v>0.27863921609253373</c:v>
                </c:pt>
                <c:pt idx="24">
                  <c:v>0.2789107892314</c:v>
                </c:pt>
                <c:pt idx="25">
                  <c:v>0.27918236237051114</c:v>
                </c:pt>
                <c:pt idx="26">
                  <c:v>0.27945393550920156</c:v>
                </c:pt>
                <c:pt idx="27">
                  <c:v>0.27972550864838558</c:v>
                </c:pt>
                <c:pt idx="28">
                  <c:v>0.27999708178728544</c:v>
                </c:pt>
                <c:pt idx="29">
                  <c:v>0.28026865492620723</c:v>
                </c:pt>
                <c:pt idx="30">
                  <c:v>0.28054022806518991</c:v>
                </c:pt>
                <c:pt idx="31">
                  <c:v>0.28081180120426402</c:v>
                </c:pt>
                <c:pt idx="32">
                  <c:v>0.28108337434324976</c:v>
                </c:pt>
                <c:pt idx="33">
                  <c:v>0.28135494748215012</c:v>
                </c:pt>
                <c:pt idx="34">
                  <c:v>0.28162652062129451</c:v>
                </c:pt>
                <c:pt idx="35">
                  <c:v>0.28189809376031966</c:v>
                </c:pt>
                <c:pt idx="36">
                  <c:v>0.28216966689936318</c:v>
                </c:pt>
                <c:pt idx="37">
                  <c:v>0.28244124003819804</c:v>
                </c:pt>
                <c:pt idx="38">
                  <c:v>0.28271281317731051</c:v>
                </c:pt>
                <c:pt idx="39">
                  <c:v>0.28298438631633854</c:v>
                </c:pt>
                <c:pt idx="40">
                  <c:v>0.2832559594551855</c:v>
                </c:pt>
                <c:pt idx="41">
                  <c:v>0.28352753259436925</c:v>
                </c:pt>
                <c:pt idx="42">
                  <c:v>0.28379910573339207</c:v>
                </c:pt>
                <c:pt idx="43">
                  <c:v>0.28407067887252935</c:v>
                </c:pt>
                <c:pt idx="44">
                  <c:v>0.28434225201162289</c:v>
                </c:pt>
                <c:pt idx="45">
                  <c:v>0.28461382515061789</c:v>
                </c:pt>
                <c:pt idx="46">
                  <c:v>0.28488539828978826</c:v>
                </c:pt>
                <c:pt idx="47">
                  <c:v>0.28515697142882729</c:v>
                </c:pt>
                <c:pt idx="48">
                  <c:v>0.28542854456785194</c:v>
                </c:pt>
                <c:pt idx="49">
                  <c:v>0.28570011770675591</c:v>
                </c:pt>
                <c:pt idx="50">
                  <c:v>0.28597169084602969</c:v>
                </c:pt>
                <c:pt idx="51">
                  <c:v>0.28624326398506611</c:v>
                </c:pt>
                <c:pt idx="52">
                  <c:v>0.28651483712426812</c:v>
                </c:pt>
                <c:pt idx="53">
                  <c:v>0.28678641026338236</c:v>
                </c:pt>
                <c:pt idx="54">
                  <c:v>0.28705798340251759</c:v>
                </c:pt>
                <c:pt idx="55">
                  <c:v>0.28732955654152931</c:v>
                </c:pt>
                <c:pt idx="56">
                  <c:v>0.28760112968058915</c:v>
                </c:pt>
                <c:pt idx="57">
                  <c:v>0.28787270281973237</c:v>
                </c:pt>
                <c:pt idx="58">
                  <c:v>0.28814427595882575</c:v>
                </c:pt>
                <c:pt idx="59">
                  <c:v>0.28841584909786372</c:v>
                </c:pt>
                <c:pt idx="60">
                  <c:v>0.28868742223720789</c:v>
                </c:pt>
                <c:pt idx="61">
                  <c:v>0.28895899537625541</c:v>
                </c:pt>
                <c:pt idx="62">
                  <c:v>0.28923056851543766</c:v>
                </c:pt>
                <c:pt idx="63">
                  <c:v>0.28950214165478672</c:v>
                </c:pt>
                <c:pt idx="64">
                  <c:v>0.28977371479391273</c:v>
                </c:pt>
                <c:pt idx="65">
                  <c:v>0.29004528793296935</c:v>
                </c:pt>
                <c:pt idx="66">
                  <c:v>0.29031686107225929</c:v>
                </c:pt>
                <c:pt idx="67">
                  <c:v>0.29058843421151731</c:v>
                </c:pt>
                <c:pt idx="68">
                  <c:v>0.2908600073504734</c:v>
                </c:pt>
                <c:pt idx="69">
                  <c:v>0.29113158048979676</c:v>
                </c:pt>
                <c:pt idx="70">
                  <c:v>0.29140315362894526</c:v>
                </c:pt>
                <c:pt idx="71">
                  <c:v>0.29167472676810657</c:v>
                </c:pt>
                <c:pt idx="72">
                  <c:v>0.29194629990727533</c:v>
                </c:pt>
                <c:pt idx="73">
                  <c:v>0.29221787304660241</c:v>
                </c:pt>
                <c:pt idx="74">
                  <c:v>0.29248944618570016</c:v>
                </c:pt>
                <c:pt idx="75">
                  <c:v>0.29276101932496035</c:v>
                </c:pt>
                <c:pt idx="76">
                  <c:v>0.29303259246397007</c:v>
                </c:pt>
                <c:pt idx="77">
                  <c:v>0.29330416560319517</c:v>
                </c:pt>
                <c:pt idx="78">
                  <c:v>0.29357573874253085</c:v>
                </c:pt>
                <c:pt idx="79">
                  <c:v>0.29384731188192814</c:v>
                </c:pt>
                <c:pt idx="80">
                  <c:v>0.29411888502089928</c:v>
                </c:pt>
                <c:pt idx="81">
                  <c:v>0.29439045816040205</c:v>
                </c:pt>
                <c:pt idx="82">
                  <c:v>0.29466203129957375</c:v>
                </c:pt>
                <c:pt idx="83">
                  <c:v>0.29493360443887268</c:v>
                </c:pt>
                <c:pt idx="84">
                  <c:v>0.29520517757824183</c:v>
                </c:pt>
                <c:pt idx="85">
                  <c:v>0.29547675071743057</c:v>
                </c:pt>
                <c:pt idx="86">
                  <c:v>0.29574832385671801</c:v>
                </c:pt>
                <c:pt idx="87">
                  <c:v>0.29601989699590364</c:v>
                </c:pt>
                <c:pt idx="88">
                  <c:v>0.29629147013537543</c:v>
                </c:pt>
                <c:pt idx="89">
                  <c:v>0.29656304327433974</c:v>
                </c:pt>
                <c:pt idx="90">
                  <c:v>0.29683461641380265</c:v>
                </c:pt>
                <c:pt idx="91">
                  <c:v>0.29710618955318235</c:v>
                </c:pt>
                <c:pt idx="92">
                  <c:v>0.29737776269250898</c:v>
                </c:pt>
                <c:pt idx="93">
                  <c:v>0.29764933583165515</c:v>
                </c:pt>
                <c:pt idx="94">
                  <c:v>0.29792090897088574</c:v>
                </c:pt>
                <c:pt idx="95">
                  <c:v>0.29819248211036292</c:v>
                </c:pt>
                <c:pt idx="96">
                  <c:v>0.2984640552498205</c:v>
                </c:pt>
                <c:pt idx="97">
                  <c:v>0.29873562838905965</c:v>
                </c:pt>
                <c:pt idx="98">
                  <c:v>0.29900720152835092</c:v>
                </c:pt>
                <c:pt idx="99">
                  <c:v>0.2992787746677491</c:v>
                </c:pt>
                <c:pt idx="100">
                  <c:v>0.29955034780713385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9.2999999999999829</c:v>
                </c:pt>
                <c:pt idx="94">
                  <c:v>9.3999999999999826</c:v>
                </c:pt>
                <c:pt idx="95">
                  <c:v>9.4999999999999822</c:v>
                </c:pt>
                <c:pt idx="96">
                  <c:v>9.5999999999999819</c:v>
                </c:pt>
                <c:pt idx="97">
                  <c:v>9.6999999999999815</c:v>
                </c:pt>
                <c:pt idx="98">
                  <c:v>9.7999999999999812</c:v>
                </c:pt>
                <c:pt idx="99">
                  <c:v>9.8999999999999808</c:v>
                </c:pt>
                <c:pt idx="100">
                  <c:v>9.9999999999999805</c:v>
                </c:pt>
              </c:numCache>
            </c:numRef>
          </c:xVal>
          <c:yVal>
            <c:numRef>
              <c:f>Sheet1!$K$2:$K$102</c:f>
              <c:numCache>
                <c:formatCode>##0.0E+0</c:formatCode>
                <c:ptCount val="101"/>
                <c:pt idx="0">
                  <c:v>0.1</c:v>
                </c:pt>
                <c:pt idx="1">
                  <c:v>9.8888888888888901E-2</c:v>
                </c:pt>
                <c:pt idx="2">
                  <c:v>9.7777777777777783E-2</c:v>
                </c:pt>
                <c:pt idx="3">
                  <c:v>9.6666666666666679E-2</c:v>
                </c:pt>
                <c:pt idx="4">
                  <c:v>9.555555555555556E-2</c:v>
                </c:pt>
                <c:pt idx="5">
                  <c:v>9.4444444444444456E-2</c:v>
                </c:pt>
                <c:pt idx="6">
                  <c:v>9.3333333333333338E-2</c:v>
                </c:pt>
                <c:pt idx="7">
                  <c:v>9.2222222222222233E-2</c:v>
                </c:pt>
                <c:pt idx="8">
                  <c:v>9.1111111111111115E-2</c:v>
                </c:pt>
                <c:pt idx="9">
                  <c:v>9.0000000000000011E-2</c:v>
                </c:pt>
                <c:pt idx="10">
                  <c:v>8.8888888888888892E-2</c:v>
                </c:pt>
                <c:pt idx="11">
                  <c:v>8.7777777777777788E-2</c:v>
                </c:pt>
                <c:pt idx="12">
                  <c:v>8.666666666666667E-2</c:v>
                </c:pt>
                <c:pt idx="13">
                  <c:v>8.5555555555555565E-2</c:v>
                </c:pt>
                <c:pt idx="14">
                  <c:v>8.4444444444444447E-2</c:v>
                </c:pt>
                <c:pt idx="15">
                  <c:v>8.3333333333333343E-2</c:v>
                </c:pt>
                <c:pt idx="16">
                  <c:v>8.2222222222222224E-2</c:v>
                </c:pt>
                <c:pt idx="17">
                  <c:v>8.1111111111111106E-2</c:v>
                </c:pt>
                <c:pt idx="18">
                  <c:v>0.08</c:v>
                </c:pt>
                <c:pt idx="19">
                  <c:v>7.8888888888888883E-2</c:v>
                </c:pt>
                <c:pt idx="20">
                  <c:v>7.7777777777777779E-2</c:v>
                </c:pt>
                <c:pt idx="21">
                  <c:v>7.6666666666666661E-2</c:v>
                </c:pt>
                <c:pt idx="22">
                  <c:v>7.5555555555555556E-2</c:v>
                </c:pt>
                <c:pt idx="23">
                  <c:v>7.4444444444444438E-2</c:v>
                </c:pt>
                <c:pt idx="24">
                  <c:v>7.3333333333333334E-2</c:v>
                </c:pt>
                <c:pt idx="25">
                  <c:v>7.2222222222222215E-2</c:v>
                </c:pt>
                <c:pt idx="26">
                  <c:v>7.1111111111111097E-2</c:v>
                </c:pt>
                <c:pt idx="27">
                  <c:v>6.9999999999999993E-2</c:v>
                </c:pt>
                <c:pt idx="28">
                  <c:v>6.8888888888888888E-2</c:v>
                </c:pt>
                <c:pt idx="29">
                  <c:v>6.777777777777777E-2</c:v>
                </c:pt>
                <c:pt idx="30">
                  <c:v>6.6666666666666652E-2</c:v>
                </c:pt>
                <c:pt idx="31">
                  <c:v>6.5555555555555534E-2</c:v>
                </c:pt>
                <c:pt idx="32">
                  <c:v>6.4444444444444429E-2</c:v>
                </c:pt>
                <c:pt idx="33">
                  <c:v>6.3333333333333325E-2</c:v>
                </c:pt>
                <c:pt idx="34">
                  <c:v>6.2222222222222207E-2</c:v>
                </c:pt>
                <c:pt idx="35">
                  <c:v>6.1111111111111095E-2</c:v>
                </c:pt>
                <c:pt idx="36">
                  <c:v>5.9999999999999984E-2</c:v>
                </c:pt>
                <c:pt idx="37">
                  <c:v>5.8888888888888873E-2</c:v>
                </c:pt>
                <c:pt idx="38">
                  <c:v>5.7777777777777761E-2</c:v>
                </c:pt>
                <c:pt idx="39">
                  <c:v>5.666666666666665E-2</c:v>
                </c:pt>
                <c:pt idx="40">
                  <c:v>5.5555555555555539E-2</c:v>
                </c:pt>
                <c:pt idx="41">
                  <c:v>5.4444444444444434E-2</c:v>
                </c:pt>
                <c:pt idx="42">
                  <c:v>5.3333333333333323E-2</c:v>
                </c:pt>
                <c:pt idx="43">
                  <c:v>5.2222222222222218E-2</c:v>
                </c:pt>
                <c:pt idx="44">
                  <c:v>5.1111111111111114E-2</c:v>
                </c:pt>
                <c:pt idx="45">
                  <c:v>0.05</c:v>
                </c:pt>
                <c:pt idx="46">
                  <c:v>4.8888888888888898E-2</c:v>
                </c:pt>
                <c:pt idx="47">
                  <c:v>4.7777777777777787E-2</c:v>
                </c:pt>
                <c:pt idx="48">
                  <c:v>4.6666666666666683E-2</c:v>
                </c:pt>
                <c:pt idx="49">
                  <c:v>4.5555555555555578E-2</c:v>
                </c:pt>
                <c:pt idx="50">
                  <c:v>4.4444444444444467E-2</c:v>
                </c:pt>
                <c:pt idx="51">
                  <c:v>4.3333333333333363E-2</c:v>
                </c:pt>
                <c:pt idx="52">
                  <c:v>4.2222222222222251E-2</c:v>
                </c:pt>
                <c:pt idx="53">
                  <c:v>4.1111111111111147E-2</c:v>
                </c:pt>
                <c:pt idx="54">
                  <c:v>4.0000000000000036E-2</c:v>
                </c:pt>
                <c:pt idx="55">
                  <c:v>3.8888888888888931E-2</c:v>
                </c:pt>
                <c:pt idx="56">
                  <c:v>3.7777777777777827E-2</c:v>
                </c:pt>
                <c:pt idx="57">
                  <c:v>3.6666666666666722E-2</c:v>
                </c:pt>
                <c:pt idx="58">
                  <c:v>3.5555555555555604E-2</c:v>
                </c:pt>
                <c:pt idx="59">
                  <c:v>3.44444444444445E-2</c:v>
                </c:pt>
                <c:pt idx="60">
                  <c:v>3.3333333333333395E-2</c:v>
                </c:pt>
                <c:pt idx="61">
                  <c:v>3.2222222222222291E-2</c:v>
                </c:pt>
                <c:pt idx="62">
                  <c:v>3.1111111111111187E-2</c:v>
                </c:pt>
                <c:pt idx="63">
                  <c:v>3.0000000000000068E-2</c:v>
                </c:pt>
                <c:pt idx="64">
                  <c:v>2.8888888888888964E-2</c:v>
                </c:pt>
                <c:pt idx="65">
                  <c:v>2.777777777777786E-2</c:v>
                </c:pt>
                <c:pt idx="66">
                  <c:v>2.6666666666666755E-2</c:v>
                </c:pt>
                <c:pt idx="67">
                  <c:v>2.5555555555555651E-2</c:v>
                </c:pt>
                <c:pt idx="68">
                  <c:v>2.4444444444444532E-2</c:v>
                </c:pt>
                <c:pt idx="69">
                  <c:v>2.3333333333333428E-2</c:v>
                </c:pt>
                <c:pt idx="70">
                  <c:v>2.2222222222222324E-2</c:v>
                </c:pt>
                <c:pt idx="71">
                  <c:v>2.1111111111111219E-2</c:v>
                </c:pt>
                <c:pt idx="72">
                  <c:v>2.0000000000000115E-2</c:v>
                </c:pt>
                <c:pt idx="73">
                  <c:v>1.8888888888888997E-2</c:v>
                </c:pt>
                <c:pt idx="74">
                  <c:v>1.7777777777777892E-2</c:v>
                </c:pt>
                <c:pt idx="75">
                  <c:v>1.6666666666666788E-2</c:v>
                </c:pt>
                <c:pt idx="76">
                  <c:v>1.5555555555555683E-2</c:v>
                </c:pt>
                <c:pt idx="77">
                  <c:v>1.4444444444444579E-2</c:v>
                </c:pt>
                <c:pt idx="78">
                  <c:v>1.3333333333333461E-2</c:v>
                </c:pt>
                <c:pt idx="79">
                  <c:v>1.2222222222222356E-2</c:v>
                </c:pt>
                <c:pt idx="80">
                  <c:v>1.1111111111111252E-2</c:v>
                </c:pt>
                <c:pt idx="81">
                  <c:v>1.0000000000000148E-2</c:v>
                </c:pt>
                <c:pt idx="82">
                  <c:v>8.8888888888890433E-3</c:v>
                </c:pt>
                <c:pt idx="83">
                  <c:v>7.777777777777925E-3</c:v>
                </c:pt>
                <c:pt idx="84">
                  <c:v>6.6666666666668206E-3</c:v>
                </c:pt>
                <c:pt idx="85">
                  <c:v>5.5555555555557162E-3</c:v>
                </c:pt>
                <c:pt idx="86">
                  <c:v>4.4444444444446118E-3</c:v>
                </c:pt>
                <c:pt idx="87">
                  <c:v>3.3333333333335075E-3</c:v>
                </c:pt>
                <c:pt idx="88">
                  <c:v>2.2222222222223892E-3</c:v>
                </c:pt>
                <c:pt idx="89">
                  <c:v>1.1111111111112848E-3</c:v>
                </c:pt>
                <c:pt idx="90">
                  <c:v>1.8041124150158794E-16</c:v>
                </c:pt>
                <c:pt idx="91" formatCode="General">
                  <c:v>0</c:v>
                </c:pt>
                <c:pt idx="92" formatCode="General">
                  <c:v>0</c:v>
                </c:pt>
                <c:pt idx="93" formatCode="General">
                  <c:v>0</c:v>
                </c:pt>
                <c:pt idx="94" formatCode="General">
                  <c:v>0</c:v>
                </c:pt>
                <c:pt idx="95" formatCode="General">
                  <c:v>0</c:v>
                </c:pt>
                <c:pt idx="96" formatCode="General">
                  <c:v>0</c:v>
                </c:pt>
                <c:pt idx="97" formatCode="General">
                  <c:v>0</c:v>
                </c:pt>
                <c:pt idx="98" formatCode="General">
                  <c:v>0</c:v>
                </c:pt>
                <c:pt idx="99" formatCode="General">
                  <c:v>0</c:v>
                </c:pt>
                <c:pt idx="100" formatCode="General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487168"/>
        <c:axId val="176489520"/>
      </c:scatterChart>
      <c:valAx>
        <c:axId val="176487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89520"/>
        <c:crosses val="autoZero"/>
        <c:crossBetween val="midCat"/>
        <c:majorUnit val="1"/>
        <c:minorUnit val="0.2"/>
      </c:valAx>
      <c:valAx>
        <c:axId val="176489520"/>
        <c:scaling>
          <c:orientation val="minMax"/>
          <c:max val="0.35000000000000003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0.0E+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87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2N5457RWJ Characteristic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-1.5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  <c:pt idx="0">
                  <c:v>4.3715678034682718E-12</c:v>
                </c:pt>
                <c:pt idx="1">
                  <c:v>4.7220438472175718E-12</c:v>
                </c:pt>
                <c:pt idx="2">
                  <c:v>5.0651036482321833E-12</c:v>
                </c:pt>
                <c:pt idx="3">
                  <c:v>5.4019605054091097E-12</c:v>
                </c:pt>
                <c:pt idx="4">
                  <c:v>5.7335394080949747E-12</c:v>
                </c:pt>
                <c:pt idx="5">
                  <c:v>6.0605634393920049E-12</c:v>
                </c:pt>
                <c:pt idx="6">
                  <c:v>6.3836097250173178E-12</c:v>
                </c:pt>
                <c:pt idx="7">
                  <c:v>6.7031470453949733E-12</c:v>
                </c:pt>
                <c:pt idx="8">
                  <c:v>7.0195619283665067E-12</c:v>
                </c:pt>
                <c:pt idx="9">
                  <c:v>7.3331772417291431E-12</c:v>
                </c:pt>
                <c:pt idx="10">
                  <c:v>7.6442657508395262E-12</c:v>
                </c:pt>
                <c:pt idx="11">
                  <c:v>7.9530602056088094E-12</c:v>
                </c:pt>
                <c:pt idx="12">
                  <c:v>8.2597609792297728E-12</c:v>
                </c:pt>
                <c:pt idx="13">
                  <c:v>8.5645419442539161E-12</c:v>
                </c:pt>
                <c:pt idx="14">
                  <c:v>8.8675550564371969E-12</c:v>
                </c:pt>
                <c:pt idx="15">
                  <c:v>9.1689339757499895E-12</c:v>
                </c:pt>
                <c:pt idx="16">
                  <c:v>9.4687969594425729E-12</c:v>
                </c:pt>
                <c:pt idx="17">
                  <c:v>9.7672491974425037E-12</c:v>
                </c:pt>
                <c:pt idx="18">
                  <c:v>1.006438471537256E-11</c:v>
                </c:pt>
                <c:pt idx="19">
                  <c:v>1.0360287938635568E-11</c:v>
                </c:pt>
                <c:pt idx="20">
                  <c:v>1.0655034988133146E-11</c:v>
                </c:pt>
                <c:pt idx="21">
                  <c:v>1.0948694761518719E-11</c:v>
                </c:pt>
                <c:pt idx="22">
                  <c:v>1.1241329841589255E-11</c:v>
                </c:pt>
                <c:pt idx="23">
                  <c:v>1.1532997264242736E-11</c:v>
                </c:pt>
                <c:pt idx="24">
                  <c:v>1.1823749171503778E-11</c:v>
                </c:pt>
                <c:pt idx="25">
                  <c:v>1.2113633369842612E-11</c:v>
                </c:pt>
                <c:pt idx="26">
                  <c:v>1.2402693809953136E-11</c:v>
                </c:pt>
                <c:pt idx="27">
                  <c:v>1.2690971001005546E-11</c:v>
                </c:pt>
                <c:pt idx="28">
                  <c:v>1.2978502369924747E-11</c:v>
                </c:pt>
                <c:pt idx="29">
                  <c:v>1.3265322574302834E-11</c:v>
                </c:pt>
                <c:pt idx="30">
                  <c:v>1.3551463776011497E-11</c:v>
                </c:pt>
                <c:pt idx="31">
                  <c:v>1.3836955881347007E-11</c:v>
                </c:pt>
                <c:pt idx="32">
                  <c:v>1.4121826752548519E-11</c:v>
                </c:pt>
                <c:pt idx="33">
                  <c:v>1.44061023947275E-11</c:v>
                </c:pt>
                <c:pt idx="34">
                  <c:v>1.468980712159265E-11</c:v>
                </c:pt>
                <c:pt idx="35">
                  <c:v>1.4972963702819871E-11</c:v>
                </c:pt>
                <c:pt idx="36">
                  <c:v>1.5255593495476973E-11</c:v>
                </c:pt>
                <c:pt idx="37">
                  <c:v>1.5537716561549193E-11</c:v>
                </c:pt>
                <c:pt idx="38">
                  <c:v>1.5819351773309735E-11</c:v>
                </c:pt>
                <c:pt idx="39">
                  <c:v>1.6100516908027713E-11</c:v>
                </c:pt>
                <c:pt idx="40">
                  <c:v>1.6381228733294958E-11</c:v>
                </c:pt>
                <c:pt idx="41">
                  <c:v>1.6661503084075819E-11</c:v>
                </c:pt>
                <c:pt idx="42">
                  <c:v>1.6941354932434436E-11</c:v>
                </c:pt>
                <c:pt idx="43">
                  <c:v>1.7220798450766984E-11</c:v>
                </c:pt>
                <c:pt idx="44">
                  <c:v>1.7499847069258753E-11</c:v>
                </c:pt>
                <c:pt idx="45">
                  <c:v>1.7778513528193718E-11</c:v>
                </c:pt>
                <c:pt idx="46">
                  <c:v>1.8056809925665709E-11</c:v>
                </c:pt>
                <c:pt idx="47">
                  <c:v>1.8334747761172598E-11</c:v>
                </c:pt>
                <c:pt idx="48">
                  <c:v>1.8612337975516724E-11</c:v>
                </c:pt>
                <c:pt idx="49">
                  <c:v>1.888959098738459E-11</c:v>
                </c:pt>
                <c:pt idx="50">
                  <c:v>1.9166516726935275E-11</c:v>
                </c:pt>
                <c:pt idx="51">
                  <c:v>1.9443124666689282E-11</c:v>
                </c:pt>
                <c:pt idx="52">
                  <c:v>1.9719423849976619E-11</c:v>
                </c:pt>
                <c:pt idx="53">
                  <c:v>1.9995422917174269E-11</c:v>
                </c:pt>
                <c:pt idx="54">
                  <c:v>2.0271130129938013E-11</c:v>
                </c:pt>
                <c:pt idx="55">
                  <c:v>2.0546553393611733E-11</c:v>
                </c:pt>
                <c:pt idx="56">
                  <c:v>2.0821700277977775E-11</c:v>
                </c:pt>
                <c:pt idx="57">
                  <c:v>2.1096578036495169E-11</c:v>
                </c:pt>
                <c:pt idx="58">
                  <c:v>2.1371193624157264E-11</c:v>
                </c:pt>
                <c:pt idx="59">
                  <c:v>2.1645553714087244E-11</c:v>
                </c:pt>
                <c:pt idx="60">
                  <c:v>2.1919664712978125E-11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-1.25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  <c:pt idx="0">
                  <c:v>4.0120342657258512E-12</c:v>
                </c:pt>
                <c:pt idx="1">
                  <c:v>1.6735294426377062E-5</c:v>
                </c:pt>
                <c:pt idx="2">
                  <c:v>1.6759154251453641E-5</c:v>
                </c:pt>
                <c:pt idx="3">
                  <c:v>1.6783036485335025E-5</c:v>
                </c:pt>
                <c:pt idx="4">
                  <c:v>1.6778400519317908E-5</c:v>
                </c:pt>
                <c:pt idx="5">
                  <c:v>1.6773754252385267E-5</c:v>
                </c:pt>
                <c:pt idx="6">
                  <c:v>1.6797646754885669E-5</c:v>
                </c:pt>
                <c:pt idx="7">
                  <c:v>1.6821561683528922E-5</c:v>
                </c:pt>
                <c:pt idx="8">
                  <c:v>1.6816892962289089E-5</c:v>
                </c:pt>
                <c:pt idx="9">
                  <c:v>1.6812213956204764E-5</c:v>
                </c:pt>
                <c:pt idx="10">
                  <c:v>1.6836139144994147E-5</c:v>
                </c:pt>
                <c:pt idx="11">
                  <c:v>1.6860086775273695E-5</c:v>
                </c:pt>
                <c:pt idx="12">
                  <c:v>1.6855385305407192E-5</c:v>
                </c:pt>
                <c:pt idx="13">
                  <c:v>1.6850673565640922E-5</c:v>
                </c:pt>
                <c:pt idx="14">
                  <c:v>1.6874631445274132E-5</c:v>
                </c:pt>
                <c:pt idx="15">
                  <c:v>1.6898611781052521E-5</c:v>
                </c:pt>
                <c:pt idx="16">
                  <c:v>1.6893877565906579E-5</c:v>
                </c:pt>
                <c:pt idx="17">
                  <c:v>1.6889133095354772E-5</c:v>
                </c:pt>
                <c:pt idx="18">
                  <c:v>1.691312366831739E-5</c:v>
                </c:pt>
                <c:pt idx="19">
                  <c:v>1.6937136711772251E-5</c:v>
                </c:pt>
                <c:pt idx="20">
                  <c:v>1.6932369753307036E-5</c:v>
                </c:pt>
                <c:pt idx="21">
                  <c:v>1.6927592553711962E-5</c:v>
                </c:pt>
                <c:pt idx="22">
                  <c:v>1.6951615821519983E-5</c:v>
                </c:pt>
                <c:pt idx="23">
                  <c:v>1.6975661574008127E-5</c:v>
                </c:pt>
                <c:pt idx="24">
                  <c:v>1.6970861873483832E-5</c:v>
                </c:pt>
                <c:pt idx="25">
                  <c:v>1.6966051945986612E-5</c:v>
                </c:pt>
                <c:pt idx="26">
                  <c:v>1.6990107909636662E-5</c:v>
                </c:pt>
                <c:pt idx="27">
                  <c:v>1.7014186372063615E-5</c:v>
                </c:pt>
                <c:pt idx="28">
                  <c:v>1.7009353930346337E-5</c:v>
                </c:pt>
                <c:pt idx="29">
                  <c:v>1.7004511275742197E-5</c:v>
                </c:pt>
                <c:pt idx="30">
                  <c:v>1.7028599935925446E-5</c:v>
                </c:pt>
                <c:pt idx="31">
                  <c:v>1.705271110892633E-5</c:v>
                </c:pt>
                <c:pt idx="32">
                  <c:v>1.7047845926642473E-5</c:v>
                </c:pt>
                <c:pt idx="33">
                  <c:v>1.7042970545513166E-5</c:v>
                </c:pt>
                <c:pt idx="34">
                  <c:v>1.706709190273027E-5</c:v>
                </c:pt>
                <c:pt idx="35">
                  <c:v>1.7091235786770113E-5</c:v>
                </c:pt>
                <c:pt idx="36">
                  <c:v>1.7086337864394101E-5</c:v>
                </c:pt>
                <c:pt idx="37">
                  <c:v>1.7081429757186158E-5</c:v>
                </c:pt>
                <c:pt idx="38">
                  <c:v>1.7105583811818336E-5</c:v>
                </c:pt>
                <c:pt idx="39">
                  <c:v>1.7129760407257616E-5</c:v>
                </c:pt>
                <c:pt idx="40">
                  <c:v>1.7124829745173829E-5</c:v>
                </c:pt>
                <c:pt idx="41">
                  <c:v>1.7119888912258048E-5</c:v>
                </c:pt>
                <c:pt idx="42">
                  <c:v>1.7144075664625421E-5</c:v>
                </c:pt>
                <c:pt idx="43">
                  <c:v>1.7168284971778555E-5</c:v>
                </c:pt>
                <c:pt idx="44">
                  <c:v>1.7163321570340588E-5</c:v>
                </c:pt>
                <c:pt idx="45">
                  <c:v>1.7158348012073278E-5</c:v>
                </c:pt>
                <c:pt idx="46">
                  <c:v>1.718256746249896E-5</c:v>
                </c:pt>
                <c:pt idx="47">
                  <c:v>1.7206809481701685E-5</c:v>
                </c:pt>
                <c:pt idx="48">
                  <c:v>1.7201813341303128E-5</c:v>
                </c:pt>
                <c:pt idx="49">
                  <c:v>1.7196807058100552E-5</c:v>
                </c:pt>
                <c:pt idx="50">
                  <c:v>1.7221059206989863E-5</c:v>
                </c:pt>
                <c:pt idx="51">
                  <c:v>1.7245333938682271E-5</c:v>
                </c:pt>
                <c:pt idx="52">
                  <c:v>1.724030505984206E-5</c:v>
                </c:pt>
                <c:pt idx="53">
                  <c:v>1.7235266052268754E-5</c:v>
                </c:pt>
                <c:pt idx="54">
                  <c:v>1.7259550900201063E-5</c:v>
                </c:pt>
                <c:pt idx="55">
                  <c:v>1.7283858345021643E-5</c:v>
                </c:pt>
                <c:pt idx="56">
                  <c:v>1.7278796728478367E-5</c:v>
                </c:pt>
                <c:pt idx="57">
                  <c:v>1.7273724997341952E-5</c:v>
                </c:pt>
                <c:pt idx="58">
                  <c:v>1.7298042545166896E-5</c:v>
                </c:pt>
                <c:pt idx="59">
                  <c:v>1.7322382704047954E-5</c:v>
                </c:pt>
                <c:pt idx="60">
                  <c:v>1.7317288350851619E-5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-1.00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  <c:pt idx="0">
                  <c:v>3.641135234371403E-12</c:v>
                </c:pt>
                <c:pt idx="1">
                  <c:v>1.3878493359319397E-4</c:v>
                </c:pt>
                <c:pt idx="2">
                  <c:v>1.5573045833498179E-4</c:v>
                </c:pt>
                <c:pt idx="3">
                  <c:v>1.5586450344448583E-4</c:v>
                </c:pt>
                <c:pt idx="4">
                  <c:v>1.5599860610474554E-4</c:v>
                </c:pt>
                <c:pt idx="5">
                  <c:v>1.5613276632795226E-4</c:v>
                </c:pt>
                <c:pt idx="6">
                  <c:v>1.5608792817805748E-4</c:v>
                </c:pt>
                <c:pt idx="7">
                  <c:v>1.5604299410748368E-4</c:v>
                </c:pt>
                <c:pt idx="8">
                  <c:v>1.5626666261841273E-4</c:v>
                </c:pt>
                <c:pt idx="9">
                  <c:v>1.5649054260569967E-4</c:v>
                </c:pt>
                <c:pt idx="10">
                  <c:v>1.5644539664712618E-4</c:v>
                </c:pt>
                <c:pt idx="11">
                  <c:v>1.5640015490201966E-4</c:v>
                </c:pt>
                <c:pt idx="12">
                  <c:v>1.5662413032101701E-4</c:v>
                </c:pt>
                <c:pt idx="13">
                  <c:v>1.5684831734940615E-4</c:v>
                </c:pt>
                <c:pt idx="14">
                  <c:v>1.568028636421284E-4</c:v>
                </c:pt>
                <c:pt idx="15">
                  <c:v>1.5675731428160434E-4</c:v>
                </c:pt>
                <c:pt idx="16">
                  <c:v>1.5698159661196715E-4</c:v>
                </c:pt>
                <c:pt idx="17">
                  <c:v>1.5720609068419988E-4</c:v>
                </c:pt>
                <c:pt idx="18">
                  <c:v>1.5716032923168572E-4</c:v>
                </c:pt>
                <c:pt idx="19">
                  <c:v>1.5711447225884179E-4</c:v>
                </c:pt>
                <c:pt idx="20">
                  <c:v>1.5733906150218143E-4</c:v>
                </c:pt>
                <c:pt idx="21">
                  <c:v>1.5756386261961086E-4</c:v>
                </c:pt>
                <c:pt idx="22">
                  <c:v>1.5751779342417405E-4</c:v>
                </c:pt>
                <c:pt idx="23">
                  <c:v>1.5747162884113857E-4</c:v>
                </c:pt>
                <c:pt idx="24">
                  <c:v>1.5769652499824502E-4</c:v>
                </c:pt>
                <c:pt idx="25">
                  <c:v>1.5792163316152369E-4</c:v>
                </c:pt>
                <c:pt idx="26">
                  <c:v>1.5787525622487785E-4</c:v>
                </c:pt>
                <c:pt idx="27">
                  <c:v>1.5782878403326073E-4</c:v>
                </c:pt>
                <c:pt idx="28">
                  <c:v>1.5805398710447209E-4</c:v>
                </c:pt>
                <c:pt idx="29">
                  <c:v>1.58279402313858E-4</c:v>
                </c:pt>
                <c:pt idx="30">
                  <c:v>1.5823271763737114E-4</c:v>
                </c:pt>
                <c:pt idx="31">
                  <c:v>1.5818593783847827E-4</c:v>
                </c:pt>
                <c:pt idx="32">
                  <c:v>1.5841144782386549E-4</c:v>
                </c:pt>
                <c:pt idx="33">
                  <c:v>1.586371700793817E-4</c:v>
                </c:pt>
                <c:pt idx="34">
                  <c:v>1.585901776642162E-4</c:v>
                </c:pt>
                <c:pt idx="35">
                  <c:v>1.5854309025917581E-4</c:v>
                </c:pt>
                <c:pt idx="36">
                  <c:v>1.5876890715865952E-4</c:v>
                </c:pt>
                <c:pt idx="37">
                  <c:v>1.5899493646020813E-4</c:v>
                </c:pt>
                <c:pt idx="38">
                  <c:v>1.5894763630743748E-4</c:v>
                </c:pt>
                <c:pt idx="39">
                  <c:v>1.5890024129732469E-4</c:v>
                </c:pt>
                <c:pt idx="40">
                  <c:v>1.5912636511081489E-4</c:v>
                </c:pt>
                <c:pt idx="41">
                  <c:v>1.5935270145833616E-4</c:v>
                </c:pt>
                <c:pt idx="42">
                  <c:v>1.5930509356912808E-4</c:v>
                </c:pt>
                <c:pt idx="43">
                  <c:v>1.5925739095517909E-4</c:v>
                </c:pt>
                <c:pt idx="44">
                  <c:v>1.5948382168282709E-4</c:v>
                </c:pt>
                <c:pt idx="45">
                  <c:v>1.5971046507659407E-4</c:v>
                </c:pt>
                <c:pt idx="46">
                  <c:v>1.5966254945254884E-4</c:v>
                </c:pt>
                <c:pt idx="47">
                  <c:v>1.5961453923654743E-4</c:v>
                </c:pt>
                <c:pt idx="48">
                  <c:v>1.5984127687918657E-4</c:v>
                </c:pt>
                <c:pt idx="49">
                  <c:v>1.6006822732029811E-4</c:v>
                </c:pt>
                <c:pt idx="50">
                  <c:v>1.6002000396398824E-4</c:v>
                </c:pt>
                <c:pt idx="51">
                  <c:v>1.5997168614885487E-4</c:v>
                </c:pt>
                <c:pt idx="52">
                  <c:v>1.6019873070864497E-4</c:v>
                </c:pt>
                <c:pt idx="53">
                  <c:v>1.6042598819971497E-4</c:v>
                </c:pt>
                <c:pt idx="54">
                  <c:v>1.6037745711540351E-4</c:v>
                </c:pt>
                <c:pt idx="55">
                  <c:v>1.6032883170594505E-4</c:v>
                </c:pt>
                <c:pt idx="56">
                  <c:v>1.6055618318716058E-4</c:v>
                </c:pt>
                <c:pt idx="57">
                  <c:v>1.6078374773312762E-4</c:v>
                </c:pt>
                <c:pt idx="58">
                  <c:v>1.6073490892757469E-4</c:v>
                </c:pt>
                <c:pt idx="59">
                  <c:v>1.6068597593129442E-4</c:v>
                </c:pt>
                <c:pt idx="60">
                  <c:v>1.6091363434115116E-4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-0.75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  <c:pt idx="0">
                  <c:v>3.2554560184276107E-12</c:v>
                </c:pt>
                <c:pt idx="1">
                  <c:v>2.7894204462765141E-4</c:v>
                </c:pt>
                <c:pt idx="2">
                  <c:v>4.18279470077198E-4</c:v>
                </c:pt>
                <c:pt idx="3">
                  <c:v>4.3531093616609241E-4</c:v>
                </c:pt>
                <c:pt idx="4">
                  <c:v>4.3546343103687294E-4</c:v>
                </c:pt>
                <c:pt idx="5">
                  <c:v>4.3561582525436624E-4</c:v>
                </c:pt>
                <c:pt idx="6">
                  <c:v>4.3576811883845823E-4</c:v>
                </c:pt>
                <c:pt idx="7">
                  <c:v>4.3638253216863449E-4</c:v>
                </c:pt>
                <c:pt idx="8">
                  <c:v>4.3699751561889286E-4</c:v>
                </c:pt>
                <c:pt idx="9">
                  <c:v>4.3688165952793386E-4</c:v>
                </c:pt>
                <c:pt idx="10">
                  <c:v>4.3676553906746377E-4</c:v>
                </c:pt>
                <c:pt idx="11">
                  <c:v>4.3738078501267505E-4</c:v>
                </c:pt>
                <c:pt idx="12">
                  <c:v>4.3799660142682318E-4</c:v>
                </c:pt>
                <c:pt idx="13">
                  <c:v>4.3787990888352558E-4</c:v>
                </c:pt>
                <c:pt idx="14">
                  <c:v>4.3776295232221475E-4</c:v>
                </c:pt>
                <c:pt idx="15">
                  <c:v>4.3837903114251904E-4</c:v>
                </c:pt>
                <c:pt idx="16">
                  <c:v>4.3899568078024806E-4</c:v>
                </c:pt>
                <c:pt idx="17">
                  <c:v>4.3887815179118912E-4</c:v>
                </c:pt>
                <c:pt idx="18">
                  <c:v>4.3876035913506073E-4</c:v>
                </c:pt>
                <c:pt idx="19">
                  <c:v>4.3937727083067832E-4</c:v>
                </c:pt>
                <c:pt idx="20">
                  <c:v>4.3999475369183667E-4</c:v>
                </c:pt>
                <c:pt idx="21">
                  <c:v>4.3987638826191076E-4</c:v>
                </c:pt>
                <c:pt idx="22">
                  <c:v>4.3975775951560138E-4</c:v>
                </c:pt>
                <c:pt idx="23">
                  <c:v>4.4037550408559668E-4</c:v>
                </c:pt>
                <c:pt idx="24">
                  <c:v>4.4099382016906297E-4</c:v>
                </c:pt>
                <c:pt idx="25">
                  <c:v>4.4087461830234434E-4</c:v>
                </c:pt>
                <c:pt idx="26">
                  <c:v>4.4075515346979127E-4</c:v>
                </c:pt>
                <c:pt idx="27">
                  <c:v>4.4137373091262654E-4</c:v>
                </c:pt>
                <c:pt idx="28">
                  <c:v>4.4199288021675934E-4</c:v>
                </c:pt>
                <c:pt idx="29">
                  <c:v>4.4187284191687161E-4</c:v>
                </c:pt>
                <c:pt idx="30">
                  <c:v>4.4175254100161938E-4</c:v>
                </c:pt>
                <c:pt idx="31">
                  <c:v>4.4237195131541273E-4</c:v>
                </c:pt>
                <c:pt idx="32">
                  <c:v>4.429919338382687E-4</c:v>
                </c:pt>
                <c:pt idx="33">
                  <c:v>4.4287105910857368E-4</c:v>
                </c:pt>
                <c:pt idx="34">
                  <c:v>4.4274992211394053E-4</c:v>
                </c:pt>
                <c:pt idx="35">
                  <c:v>4.4337016529661971E-4</c:v>
                </c:pt>
                <c:pt idx="36">
                  <c:v>4.439909810361042E-4</c:v>
                </c:pt>
                <c:pt idx="37">
                  <c:v>4.4386926987985458E-4</c:v>
                </c:pt>
                <c:pt idx="38">
                  <c:v>4.437472968091005E-4</c:v>
                </c:pt>
                <c:pt idx="39">
                  <c:v>4.4436837285859751E-4</c:v>
                </c:pt>
                <c:pt idx="40">
                  <c:v>4.449900218126973E-4</c:v>
                </c:pt>
                <c:pt idx="41">
                  <c:v>4.4486747423332128E-4</c:v>
                </c:pt>
                <c:pt idx="42">
                  <c:v>4.4474466508999855E-4</c:v>
                </c:pt>
                <c:pt idx="43">
                  <c:v>4.4536657400468519E-4</c:v>
                </c:pt>
                <c:pt idx="44">
                  <c:v>4.4598905617200118E-4</c:v>
                </c:pt>
                <c:pt idx="45">
                  <c:v>4.4586567217374146E-4</c:v>
                </c:pt>
                <c:pt idx="46">
                  <c:v>4.4574202696245614E-4</c:v>
                </c:pt>
                <c:pt idx="47">
                  <c:v>4.4636476874204429E-4</c:v>
                </c:pt>
                <c:pt idx="48">
                  <c:v>4.4698808412283706E-4</c:v>
                </c:pt>
                <c:pt idx="49">
                  <c:v>4.4686386371193187E-4</c:v>
                </c:pt>
                <c:pt idx="50">
                  <c:v>4.4673938243967046E-4</c:v>
                </c:pt>
                <c:pt idx="51">
                  <c:v>4.4736295708670549E-4</c:v>
                </c:pt>
                <c:pt idx="52">
                  <c:v>4.4798710568453253E-4</c:v>
                </c:pt>
                <c:pt idx="53">
                  <c:v>4.4786204887096797E-4</c:v>
                </c:pt>
                <c:pt idx="54">
                  <c:v>4.4773673154897158E-4</c:v>
                </c:pt>
                <c:pt idx="55">
                  <c:v>4.4836113907084239E-4</c:v>
                </c:pt>
                <c:pt idx="56">
                  <c:v>4.4898612089466864E-4</c:v>
                </c:pt>
                <c:pt idx="57">
                  <c:v>4.4886022769432925E-4</c:v>
                </c:pt>
                <c:pt idx="58">
                  <c:v>4.4873407434029754E-4</c:v>
                </c:pt>
                <c:pt idx="59">
                  <c:v>4.4935931475152056E-4</c:v>
                </c:pt>
                <c:pt idx="60">
                  <c:v>4.4998512981801926E-4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-0.50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  <c:pt idx="0">
                  <c:v>2.8494562530528148E-12</c:v>
                </c:pt>
                <c:pt idx="1">
                  <c:v>4.1878485494643706E-4</c:v>
                </c:pt>
                <c:pt idx="2">
                  <c:v>6.9859485808695368E-4</c:v>
                </c:pt>
                <c:pt idx="3">
                  <c:v>8.380951383582545E-4</c:v>
                </c:pt>
                <c:pt idx="4">
                  <c:v>8.5519674019420965E-4</c:v>
                </c:pt>
                <c:pt idx="5">
                  <c:v>8.5620413464300828E-4</c:v>
                </c:pt>
                <c:pt idx="6">
                  <c:v>8.5721227721552711E-4</c:v>
                </c:pt>
                <c:pt idx="7">
                  <c:v>8.5718401912429469E-4</c:v>
                </c:pt>
                <c:pt idx="8">
                  <c:v>8.5715532529076813E-4</c:v>
                </c:pt>
                <c:pt idx="9">
                  <c:v>8.5816389905852631E-4</c:v>
                </c:pt>
                <c:pt idx="10">
                  <c:v>8.5917322130828384E-4</c:v>
                </c:pt>
                <c:pt idx="11">
                  <c:v>8.5914377457019101E-4</c:v>
                </c:pt>
                <c:pt idx="12">
                  <c:v>8.5911389245231756E-4</c:v>
                </c:pt>
                <c:pt idx="13">
                  <c:v>8.6012364566277072E-4</c:v>
                </c:pt>
                <c:pt idx="14">
                  <c:v>8.6113414771171748E-4</c:v>
                </c:pt>
                <c:pt idx="15">
                  <c:v>8.6110351233873404E-4</c:v>
                </c:pt>
                <c:pt idx="16">
                  <c:v>8.6107244194735821E-4</c:v>
                </c:pt>
                <c:pt idx="17">
                  <c:v>8.6208337459984098E-4</c:v>
                </c:pt>
                <c:pt idx="18">
                  <c:v>8.6309505644661727E-4</c:v>
                </c:pt>
                <c:pt idx="19">
                  <c:v>8.6306323244746445E-4</c:v>
                </c:pt>
                <c:pt idx="20">
                  <c:v>8.6303097379085794E-4</c:v>
                </c:pt>
                <c:pt idx="21">
                  <c:v>8.6404308588263173E-4</c:v>
                </c:pt>
                <c:pt idx="22">
                  <c:v>8.6505594752419126E-4</c:v>
                </c:pt>
                <c:pt idx="23">
                  <c:v>8.650229349062039E-4</c:v>
                </c:pt>
                <c:pt idx="24">
                  <c:v>8.649894879914832E-4</c:v>
                </c:pt>
                <c:pt idx="25">
                  <c:v>8.6600277951883907E-4</c:v>
                </c:pt>
                <c:pt idx="26">
                  <c:v>8.6701682095131308E-4</c:v>
                </c:pt>
                <c:pt idx="27">
                  <c:v>8.6698261972112649E-4</c:v>
                </c:pt>
                <c:pt idx="28">
                  <c:v>8.6694798455480787E-4</c:v>
                </c:pt>
                <c:pt idx="29">
                  <c:v>8.6796245551351765E-4</c:v>
                </c:pt>
                <c:pt idx="30">
                  <c:v>8.6897767673258658E-4</c:v>
                </c:pt>
                <c:pt idx="31">
                  <c:v>8.6894228689644328E-4</c:v>
                </c:pt>
                <c:pt idx="32">
                  <c:v>8.6890646348470148E-4</c:v>
                </c:pt>
                <c:pt idx="33">
                  <c:v>8.6992211387023829E-4</c:v>
                </c:pt>
                <c:pt idx="34">
                  <c:v>8.7093851487132768E-4</c:v>
                </c:pt>
                <c:pt idx="35">
                  <c:v>8.7090193643525875E-4</c:v>
                </c:pt>
                <c:pt idx="36">
                  <c:v>8.7086492478410124E-4</c:v>
                </c:pt>
                <c:pt idx="37">
                  <c:v>8.7188175459182622E-4</c:v>
                </c:pt>
                <c:pt idx="38">
                  <c:v>8.7289933537031475E-4</c:v>
                </c:pt>
                <c:pt idx="39">
                  <c:v>8.7286156834038707E-4</c:v>
                </c:pt>
                <c:pt idx="40">
                  <c:v>8.7282336845596463E-4</c:v>
                </c:pt>
                <c:pt idx="41">
                  <c:v>8.738413776815207E-4</c:v>
                </c:pt>
                <c:pt idx="42">
                  <c:v>8.7486013823324547E-4</c:v>
                </c:pt>
                <c:pt idx="43">
                  <c:v>8.7482118261620289E-4</c:v>
                </c:pt>
                <c:pt idx="44">
                  <c:v>8.7478179450561639E-4</c:v>
                </c:pt>
                <c:pt idx="45">
                  <c:v>8.7580098314593644E-4</c:v>
                </c:pt>
                <c:pt idx="46">
                  <c:v>8.7682092346842559E-4</c:v>
                </c:pt>
                <c:pt idx="47">
                  <c:v>8.7678077927315693E-4</c:v>
                </c:pt>
                <c:pt idx="48">
                  <c:v>8.7674020294618632E-4</c:v>
                </c:pt>
                <c:pt idx="49">
                  <c:v>8.7776057100151766E-4</c:v>
                </c:pt>
                <c:pt idx="50">
                  <c:v>8.7878169109630857E-4</c:v>
                </c:pt>
                <c:pt idx="51">
                  <c:v>8.7874035833644161E-4</c:v>
                </c:pt>
                <c:pt idx="52">
                  <c:v>8.7869859380843159E-4</c:v>
                </c:pt>
                <c:pt idx="53">
                  <c:v>8.7972014128553195E-4</c:v>
                </c:pt>
                <c:pt idx="54">
                  <c:v>8.8074244116163967E-4</c:v>
                </c:pt>
                <c:pt idx="55">
                  <c:v>8.8069991985921883E-4</c:v>
                </c:pt>
                <c:pt idx="56">
                  <c:v>8.8065696715496728E-4</c:v>
                </c:pt>
                <c:pt idx="57">
                  <c:v>8.81679694071229E-4</c:v>
                </c:pt>
                <c:pt idx="58">
                  <c:v>8.8270317374942661E-4</c:v>
                </c:pt>
                <c:pt idx="59">
                  <c:v>8.8265946393924774E-4</c:v>
                </c:pt>
                <c:pt idx="60">
                  <c:v>8.8261532309740951E-4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-0.25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  <c:pt idx="0">
                  <c:v>2.3982943527489978E-12</c:v>
                </c:pt>
                <c:pt idx="1">
                  <c:v>5.5831442058291796E-4</c:v>
                </c:pt>
                <c:pt idx="2">
                  <c:v>9.7828056841953713E-4</c:v>
                </c:pt>
                <c:pt idx="3">
                  <c:v>1.2582554818451532E-3</c:v>
                </c:pt>
                <c:pt idx="4">
                  <c:v>1.3987856682104911E-3</c:v>
                </c:pt>
                <c:pt idx="5">
                  <c:v>1.4165900340937961E-3</c:v>
                </c:pt>
                <c:pt idx="6">
                  <c:v>1.4172242495676989E-3</c:v>
                </c:pt>
                <c:pt idx="7">
                  <c:v>1.4178582728056105E-3</c:v>
                </c:pt>
                <c:pt idx="8">
                  <c:v>1.4191531521326002E-3</c:v>
                </c:pt>
                <c:pt idx="9">
                  <c:v>1.4204486654342348E-3</c:v>
                </c:pt>
                <c:pt idx="10">
                  <c:v>1.4207735971190905E-3</c:v>
                </c:pt>
                <c:pt idx="11">
                  <c:v>1.4210980567964794E-3</c:v>
                </c:pt>
                <c:pt idx="12">
                  <c:v>1.4223940324965352E-3</c:v>
                </c:pt>
                <c:pt idx="13">
                  <c:v>1.4236906423586487E-3</c:v>
                </c:pt>
                <c:pt idx="14">
                  <c:v>1.4240144584944192E-3</c:v>
                </c:pt>
                <c:pt idx="15">
                  <c:v>1.4243378028161524E-3</c:v>
                </c:pt>
                <c:pt idx="16">
                  <c:v>1.4256348751152427E-3</c:v>
                </c:pt>
                <c:pt idx="17">
                  <c:v>1.4269325817630101E-3</c:v>
                </c:pt>
                <c:pt idx="18">
                  <c:v>1.427255282360864E-3</c:v>
                </c:pt>
                <c:pt idx="19">
                  <c:v>1.4275775113374151E-3</c:v>
                </c:pt>
                <c:pt idx="20">
                  <c:v>1.428875680232686E-3</c:v>
                </c:pt>
                <c:pt idx="21">
                  <c:v>1.4301744836628016E-3</c:v>
                </c:pt>
                <c:pt idx="22">
                  <c:v>1.4304960687318363E-3</c:v>
                </c:pt>
                <c:pt idx="23">
                  <c:v>1.4308171823719969E-3</c:v>
                </c:pt>
                <c:pt idx="24">
                  <c:v>1.4321164478592052E-3</c:v>
                </c:pt>
                <c:pt idx="25">
                  <c:v>1.4334163480672062E-3</c:v>
                </c:pt>
                <c:pt idx="26">
                  <c:v>1.43373681761555E-3</c:v>
                </c:pt>
                <c:pt idx="27">
                  <c:v>1.4340568159272888E-3</c:v>
                </c:pt>
                <c:pt idx="28">
                  <c:v>1.4353571780014892E-3</c:v>
                </c:pt>
                <c:pt idx="29">
                  <c:v>1.4366581749823133E-3</c:v>
                </c:pt>
                <c:pt idx="30">
                  <c:v>1.4369775290175748E-3</c:v>
                </c:pt>
                <c:pt idx="31">
                  <c:v>1.4372964120084109E-3</c:v>
                </c:pt>
                <c:pt idx="32">
                  <c:v>1.4385978706642686E-3</c:v>
                </c:pt>
                <c:pt idx="33">
                  <c:v>1.4398999644125109E-3</c:v>
                </c:pt>
                <c:pt idx="34">
                  <c:v>1.4402182029420092E-3</c:v>
                </c:pt>
                <c:pt idx="35">
                  <c:v>1.4405359706192173E-3</c:v>
                </c:pt>
                <c:pt idx="36">
                  <c:v>1.4418385258512004E-3</c:v>
                </c:pt>
                <c:pt idx="37">
                  <c:v>1.4431417163613233E-3</c:v>
                </c:pt>
                <c:pt idx="38">
                  <c:v>1.4434588393923147E-3</c:v>
                </c:pt>
                <c:pt idx="39">
                  <c:v>1.4437754917632033E-3</c:v>
                </c:pt>
                <c:pt idx="40">
                  <c:v>1.4450791435659451E-3</c:v>
                </c:pt>
                <c:pt idx="41">
                  <c:v>1.4463834308327391E-3</c:v>
                </c:pt>
                <c:pt idx="42">
                  <c:v>1.4466994383730281E-3</c:v>
                </c:pt>
                <c:pt idx="43">
                  <c:v>1.4470149754457376E-3</c:v>
                </c:pt>
                <c:pt idx="44">
                  <c:v>1.4483197238150634E-3</c:v>
                </c:pt>
                <c:pt idx="45">
                  <c:v>1.4496251078349651E-3</c:v>
                </c:pt>
                <c:pt idx="46">
                  <c:v>1.4499399998945382E-3</c:v>
                </c:pt>
                <c:pt idx="47">
                  <c:v>1.4502544216800416E-3</c:v>
                </c:pt>
                <c:pt idx="48">
                  <c:v>1.4515602666153905E-3</c:v>
                </c:pt>
                <c:pt idx="49">
                  <c:v>1.4528667473893424E-3</c:v>
                </c:pt>
                <c:pt idx="50">
                  <c:v>1.4531805239836857E-3</c:v>
                </c:pt>
                <c:pt idx="51">
                  <c:v>1.4534938304995857E-3</c:v>
                </c:pt>
                <c:pt idx="52">
                  <c:v>1.4548007720083193E-3</c:v>
                </c:pt>
                <c:pt idx="53">
                  <c:v>1.4561083495465694E-3</c:v>
                </c:pt>
                <c:pt idx="54">
                  <c:v>1.4564210107019093E-3</c:v>
                </c:pt>
                <c:pt idx="55">
                  <c:v>1.4567332019781195E-3</c:v>
                </c:pt>
                <c:pt idx="56">
                  <c:v>1.4580412400816483E-3</c:v>
                </c:pt>
                <c:pt idx="57">
                  <c:v>1.4593499144102428E-3</c:v>
                </c:pt>
                <c:pt idx="58">
                  <c:v>1.4596614601703017E-3</c:v>
                </c:pt>
                <c:pt idx="59">
                  <c:v>1.4599725362560506E-3</c:v>
                </c:pt>
                <c:pt idx="60">
                  <c:v>1.46128167099708E-3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0.00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  <c:pt idx="0">
                  <c:v>-8.9083769372637871E-23</c:v>
                </c:pt>
                <c:pt idx="1">
                  <c:v>6.9791995985089741E-4</c:v>
                </c:pt>
                <c:pt idx="2">
                  <c:v>1.2573387227660026E-3</c:v>
                </c:pt>
                <c:pt idx="3">
                  <c:v>1.6777864078364982E-3</c:v>
                </c:pt>
                <c:pt idx="4">
                  <c:v>1.9587910199832816E-3</c:v>
                </c:pt>
                <c:pt idx="5">
                  <c:v>2.0998784383848049E-3</c:v>
                </c:pt>
                <c:pt idx="6">
                  <c:v>2.1184104065865381E-3</c:v>
                </c:pt>
                <c:pt idx="7">
                  <c:v>2.1196205600047344E-3</c:v>
                </c:pt>
                <c:pt idx="8">
                  <c:v>2.1208307091293271E-3</c:v>
                </c:pt>
                <c:pt idx="9">
                  <c:v>2.1220408539615364E-3</c:v>
                </c:pt>
                <c:pt idx="10">
                  <c:v>2.1232509945022966E-3</c:v>
                </c:pt>
                <c:pt idx="11">
                  <c:v>2.124461130752335E-3</c:v>
                </c:pt>
                <c:pt idx="12">
                  <c:v>2.1256712627122395E-3</c:v>
                </c:pt>
                <c:pt idx="13">
                  <c:v>2.1268813903824826E-3</c:v>
                </c:pt>
                <c:pt idx="14">
                  <c:v>2.1280915137634583E-3</c:v>
                </c:pt>
                <c:pt idx="15">
                  <c:v>2.1293016328554947E-3</c:v>
                </c:pt>
                <c:pt idx="16">
                  <c:v>2.1305117476588722E-3</c:v>
                </c:pt>
                <c:pt idx="17">
                  <c:v>2.1317218581738281E-3</c:v>
                </c:pt>
                <c:pt idx="18">
                  <c:v>2.1329319644005675E-3</c:v>
                </c:pt>
                <c:pt idx="19">
                  <c:v>2.1341420663392738E-3</c:v>
                </c:pt>
                <c:pt idx="20">
                  <c:v>2.1353521639901011E-3</c:v>
                </c:pt>
                <c:pt idx="21">
                  <c:v>2.1365622573531911E-3</c:v>
                </c:pt>
                <c:pt idx="22">
                  <c:v>2.1377723464286675E-3</c:v>
                </c:pt>
                <c:pt idx="23">
                  <c:v>2.1389824312166412E-3</c:v>
                </c:pt>
                <c:pt idx="24">
                  <c:v>2.1401925117172111E-3</c:v>
                </c:pt>
                <c:pt idx="25">
                  <c:v>2.1414025879304696E-3</c:v>
                </c:pt>
                <c:pt idx="26">
                  <c:v>2.1426126598564953E-3</c:v>
                </c:pt>
                <c:pt idx="27">
                  <c:v>2.1438227274953661E-3</c:v>
                </c:pt>
                <c:pt idx="28">
                  <c:v>2.1450327908471485E-3</c:v>
                </c:pt>
                <c:pt idx="29">
                  <c:v>2.1462428499119052E-3</c:v>
                </c:pt>
                <c:pt idx="30">
                  <c:v>2.1474529046896958E-3</c:v>
                </c:pt>
                <c:pt idx="31">
                  <c:v>2.1486629551805722E-3</c:v>
                </c:pt>
                <c:pt idx="32">
                  <c:v>2.1498730013845861E-3</c:v>
                </c:pt>
                <c:pt idx="33">
                  <c:v>2.1510830433017843E-3</c:v>
                </c:pt>
                <c:pt idx="34">
                  <c:v>2.1522930809322145E-3</c:v>
                </c:pt>
                <c:pt idx="35">
                  <c:v>2.1535031142759218E-3</c:v>
                </c:pt>
                <c:pt idx="36">
                  <c:v>2.1547131433329557E-3</c:v>
                </c:pt>
                <c:pt idx="37">
                  <c:v>2.1559231681033664E-3</c:v>
                </c:pt>
                <c:pt idx="38">
                  <c:v>2.1571331885872182E-3</c:v>
                </c:pt>
                <c:pt idx="39">
                  <c:v>2.1583432047845839E-3</c:v>
                </c:pt>
                <c:pt idx="40">
                  <c:v>2.1595532166955611E-3</c:v>
                </c:pt>
                <c:pt idx="41">
                  <c:v>2.1607632243202737E-3</c:v>
                </c:pt>
                <c:pt idx="42">
                  <c:v>2.161973227658888E-3</c:v>
                </c:pt>
                <c:pt idx="43">
                  <c:v>2.1631832267116247E-3</c:v>
                </c:pt>
                <c:pt idx="44">
                  <c:v>2.1643932214787712E-3</c:v>
                </c:pt>
                <c:pt idx="45">
                  <c:v>2.1656032119607089E-3</c:v>
                </c:pt>
                <c:pt idx="46">
                  <c:v>2.1668131981579268E-3</c:v>
                </c:pt>
                <c:pt idx="47">
                  <c:v>2.1680231800710525E-3</c:v>
                </c:pt>
                <c:pt idx="48">
                  <c:v>2.1692331577008775E-3</c:v>
                </c:pt>
                <c:pt idx="49">
                  <c:v>2.1704431310483894E-3</c:v>
                </c:pt>
                <c:pt idx="50">
                  <c:v>2.171653100114804E-3</c:v>
                </c:pt>
                <c:pt idx="51">
                  <c:v>2.1728630649016051E-3</c:v>
                </c:pt>
                <c:pt idx="52">
                  <c:v>2.1740730254105789E-3</c:v>
                </c:pt>
                <c:pt idx="53">
                  <c:v>2.1752829816438562E-3</c:v>
                </c:pt>
                <c:pt idx="54">
                  <c:v>2.1764929336039571E-3</c:v>
                </c:pt>
                <c:pt idx="55">
                  <c:v>2.1777028812938284E-3</c:v>
                </c:pt>
                <c:pt idx="56">
                  <c:v>2.1789128247168949E-3</c:v>
                </c:pt>
                <c:pt idx="57">
                  <c:v>2.1801227638770957E-3</c:v>
                </c:pt>
                <c:pt idx="58">
                  <c:v>2.1813326987789334E-3</c:v>
                </c:pt>
                <c:pt idx="59">
                  <c:v>2.182542629427517E-3</c:v>
                </c:pt>
                <c:pt idx="60">
                  <c:v>2.1837525558286034E-3</c:v>
                </c:pt>
              </c:numCache>
            </c:numRef>
          </c:yVal>
          <c:smooth val="0"/>
        </c:ser>
        <c:ser>
          <c:idx val="9"/>
          <c:order val="7"/>
          <c:tx>
            <c:strRef>
              <c:f>Sheet1!$I$1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</c:numCache>
            </c:numRef>
          </c:xVal>
          <c:yVal>
            <c:numRef>
              <c:f>Sheet1!$I$2:$I$62</c:f>
              <c:numCache>
                <c:formatCode>##0.0E+0</c:formatCode>
                <c:ptCount val="61"/>
                <c:pt idx="0">
                  <c:v>2E-3</c:v>
                </c:pt>
                <c:pt idx="1">
                  <c:v>1.9444444444444444E-3</c:v>
                </c:pt>
                <c:pt idx="2">
                  <c:v>1.888888888888889E-3</c:v>
                </c:pt>
                <c:pt idx="3">
                  <c:v>1.8333333333333333E-3</c:v>
                </c:pt>
                <c:pt idx="4">
                  <c:v>1.7777777777777779E-3</c:v>
                </c:pt>
                <c:pt idx="5">
                  <c:v>1.7222222222222222E-3</c:v>
                </c:pt>
                <c:pt idx="6">
                  <c:v>1.6666666666666666E-3</c:v>
                </c:pt>
                <c:pt idx="7">
                  <c:v>1.6111111111111111E-3</c:v>
                </c:pt>
                <c:pt idx="8">
                  <c:v>1.5555555555555557E-3</c:v>
                </c:pt>
                <c:pt idx="9">
                  <c:v>1.5E-3</c:v>
                </c:pt>
                <c:pt idx="10">
                  <c:v>1.4444444444444444E-3</c:v>
                </c:pt>
                <c:pt idx="11">
                  <c:v>1.3888888888888889E-3</c:v>
                </c:pt>
                <c:pt idx="12">
                  <c:v>1.3333333333333333E-3</c:v>
                </c:pt>
                <c:pt idx="13">
                  <c:v>1.2777777777777779E-3</c:v>
                </c:pt>
                <c:pt idx="14">
                  <c:v>1.2222222222222222E-3</c:v>
                </c:pt>
                <c:pt idx="15">
                  <c:v>1.1666666666666665E-3</c:v>
                </c:pt>
                <c:pt idx="16">
                  <c:v>1.1111111111111111E-3</c:v>
                </c:pt>
                <c:pt idx="17">
                  <c:v>1.0555555555555557E-3</c:v>
                </c:pt>
                <c:pt idx="18">
                  <c:v>1E-3</c:v>
                </c:pt>
                <c:pt idx="19">
                  <c:v>9.4444444444444437E-4</c:v>
                </c:pt>
                <c:pt idx="20">
                  <c:v>8.8888888888888893E-4</c:v>
                </c:pt>
                <c:pt idx="21">
                  <c:v>8.3333333333333328E-4</c:v>
                </c:pt>
                <c:pt idx="22">
                  <c:v>7.7777777777777784E-4</c:v>
                </c:pt>
                <c:pt idx="23">
                  <c:v>7.2222222222222219E-4</c:v>
                </c:pt>
                <c:pt idx="24">
                  <c:v>6.6666666666666654E-4</c:v>
                </c:pt>
                <c:pt idx="25">
                  <c:v>6.111111111111111E-4</c:v>
                </c:pt>
                <c:pt idx="26">
                  <c:v>5.5555555555555545E-4</c:v>
                </c:pt>
                <c:pt idx="27">
                  <c:v>5.0000000000000001E-4</c:v>
                </c:pt>
                <c:pt idx="28">
                  <c:v>4.4444444444444436E-4</c:v>
                </c:pt>
                <c:pt idx="29">
                  <c:v>3.8888888888888892E-4</c:v>
                </c:pt>
                <c:pt idx="30">
                  <c:v>3.3333333333333327E-4</c:v>
                </c:pt>
                <c:pt idx="31">
                  <c:v>2.7777777777777783E-4</c:v>
                </c:pt>
                <c:pt idx="32">
                  <c:v>2.2222222222222218E-4</c:v>
                </c:pt>
                <c:pt idx="33">
                  <c:v>1.6666666666666653E-4</c:v>
                </c:pt>
                <c:pt idx="34">
                  <c:v>1.1111111111111109E-4</c:v>
                </c:pt>
                <c:pt idx="35">
                  <c:v>5.5555555555555436E-5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491088"/>
        <c:axId val="176491480"/>
      </c:scatterChart>
      <c:valAx>
        <c:axId val="176491088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91480"/>
        <c:crosses val="autoZero"/>
        <c:crossBetween val="midCat"/>
        <c:majorUnit val="1"/>
        <c:minorUnit val="0.2"/>
      </c:valAx>
      <c:valAx>
        <c:axId val="1764914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91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12/15/2015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12/15/2015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6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594" y="1346947"/>
            <a:ext cx="1022033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594" y="4282763"/>
            <a:ext cx="1022033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594" y="1484779"/>
            <a:ext cx="1022033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6702" y="4068923"/>
            <a:ext cx="1080623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432223"/>
            <a:ext cx="9964364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198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069848"/>
          </a:xfrm>
        </p:spPr>
        <p:txBody>
          <a:bodyPr>
            <a:normAutofit/>
          </a:bodyPr>
          <a:lstStyle>
            <a:lvl1pPr marL="0" indent="0" algn="l">
              <a:buNone/>
              <a:defRPr sz="1999" b="1">
                <a:solidFill>
                  <a:schemeClr val="accent2">
                    <a:lumMod val="75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9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0235" y="4289334"/>
            <a:ext cx="1193557" cy="640080"/>
          </a:xfrm>
        </p:spPr>
        <p:txBody>
          <a:bodyPr/>
          <a:lstStyle>
            <a:lvl1pPr>
              <a:defRPr sz="2799" b="1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4991-A3AA-4B18-831D-CD5133E072F4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0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533400"/>
            <a:ext cx="255203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522" y="533400"/>
            <a:ext cx="750374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538-4B1B-420C-BD4C-6ABC7FA77F13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88E4-EA6D-4ECB-AF8C-2DFA1C0579EA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88825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4" y="1225296"/>
            <a:ext cx="9278743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198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210" y="5020056"/>
            <a:ext cx="9050203" cy="1066800"/>
          </a:xfrm>
        </p:spPr>
        <p:txBody>
          <a:bodyPr anchor="t">
            <a:normAutofit/>
          </a:bodyPr>
          <a:lstStyle>
            <a:lvl1pPr marL="0" indent="0">
              <a:buNone/>
              <a:defRPr sz="1999" b="1">
                <a:solidFill>
                  <a:schemeClr val="accent2">
                    <a:lumMod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430" y="6272785"/>
            <a:ext cx="264362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2978A93-85D1-4A1E-9526-D9DD043FF87B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140" y="6272785"/>
            <a:ext cx="63260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EECT 121       Instructor: Andy Bell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165" y="2325848"/>
            <a:ext cx="1080623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82" y="2506133"/>
            <a:ext cx="1187989" cy="720332"/>
          </a:xfrm>
        </p:spPr>
        <p:txBody>
          <a:bodyPr/>
          <a:lstStyle>
            <a:lvl1pPr>
              <a:defRPr sz="2799"/>
            </a:lvl1pPr>
          </a:lstStyle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569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567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3962-5AC3-4079-AEAE-1C0CD80F5D63}" type="datetime1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2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567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2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567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1B57-54E1-4FFA-B3A0-2BC6D85FCBBE}" type="datetime1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6D68-C73E-4D05-9C6C-9F8ECBB13E2E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D8B9-C174-40B5-9971-2EDB2B3E3376}" type="datetime1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5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685800"/>
            <a:ext cx="6709948" cy="5020056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769D-536A-4252-B2FE-8DAA8220F540}" type="datetime1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15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C1F65AF-2E1F-4E60-842E-461BC7EBEE77}" type="datetime1">
              <a:rPr lang="en-US" smtClean="0"/>
              <a:t>12/15/2015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05578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121408"/>
            <a:ext cx="1005578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2350" y="6272785"/>
            <a:ext cx="327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E08CE9E-721A-41AD-AB68-C76B830CFF83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853" y="6272785"/>
            <a:ext cx="63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EECT 121       Instructor: Andy Bell</a:t>
            </a:r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8183" y="6272785"/>
            <a:ext cx="63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66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799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Data%20Sheets/Logic%20TTL%20-%2074XXX%20series/74ls04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Data%20Sheets/Transistors/mps2222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Data%20Sheets/Transistors/mps2222.pdf" TargetMode="External"/><Relationship Id="rId2" Type="http://schemas.openxmlformats.org/officeDocument/2006/relationships/hyperlink" Target="Data%20Sheets/Logic%20TTL%20-%2074XXX%20series/74ls0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Data%20Sheets/Transistors/mps2222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Data%20Sheets/Logic%20TTL%20-%2074XXX%20series/74ls04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Data%20Sheets/Logic%20TTL%20-%2074XXX%20series/74ls04.pdf" TargetMode="External"/><Relationship Id="rId2" Type="http://schemas.openxmlformats.org/officeDocument/2006/relationships/hyperlink" Target="Data%20Sheets/Transistors/mps222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Data%20Sheets/Transistors/mps2222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Lab%206/2N2222%20Characteristic%20Curve.xlsx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Lab%207/2N5457RWJ%20Characteristic%20Curve.xlsx" TargetMode="External"/><Relationship Id="rId4" Type="http://schemas.openxmlformats.org/officeDocument/2006/relationships/hyperlink" Target="Data%20Sheets/JFETS/2N5457-D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Data%20Sheets/JFETS/2N5457-D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Data%20Sheets/JFETS/2N5457-D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Data%20Sheets/JFETS/2N5457-D.PD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Data%20Sheets/Operation%20Amplifier/lm741.pdf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Data%20Sheets/Operation%20Amplifier/lm741.pdf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2.xlsx"/><Relationship Id="rId5" Type="http://schemas.openxmlformats.org/officeDocument/2006/relationships/oleObject" Target="../embeddings/oleObject2.bin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Data%20Sheets/Operation%20Amplifier/lm741.pdf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3.xlsx"/><Relationship Id="rId5" Type="http://schemas.openxmlformats.org/officeDocument/2006/relationships/oleObject" Target="../embeddings/oleObject3.bin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Data%20Sheets/Operation%20Amplifier/lm741.pdf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4.xlsx"/><Relationship Id="rId5" Type="http://schemas.openxmlformats.org/officeDocument/2006/relationships/oleObject" Target="../embeddings/oleObject4.bin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Data%20Sheets/Diodes/1n4001-d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EECT 121 Lab Notebook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Cody Fletcher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4: ± 9v Power Supply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88E4-EA6D-4ECB-AF8C-2DFA1C0579EA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Vout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5" y="2646529"/>
            <a:ext cx="3400425" cy="139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12" y="1813566"/>
            <a:ext cx="6269561" cy="406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4: ± 9v Power Supply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88E4-EA6D-4ECB-AF8C-2DFA1C0579EA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Vout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38" y="2643981"/>
            <a:ext cx="3390900" cy="1343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12" y="1813553"/>
            <a:ext cx="6262975" cy="406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4: ± 9v Power Supply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88E4-EA6D-4ECB-AF8C-2DFA1C0579EA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Vout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5" y="2643981"/>
            <a:ext cx="3152775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12" y="1813560"/>
            <a:ext cx="6272399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0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4: ± 9v Power Supply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                       Instructor: Andy Bell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39FC-33AB-4009-99C8-44194CD6ED6A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5" y="2672659"/>
            <a:ext cx="3132909" cy="1361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12" y="1813560"/>
            <a:ext cx="6281873" cy="406908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Vout</a:t>
            </a:r>
            <a:r>
              <a:rPr lang="en-US" dirty="0" smtClean="0"/>
              <a:t>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0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5: NPN LED Switch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667" y="1790700"/>
            <a:ext cx="5538690" cy="4114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Switch Opened</a:t>
            </a:r>
            <a:endParaRPr lang="en-US" dirty="0"/>
          </a:p>
        </p:txBody>
      </p:sp>
      <p:sp>
        <p:nvSpPr>
          <p:cNvPr id="8" name="Title 1">
            <a:hlinkClick r:id="rId3" action="ppaction://hlinkfile"/>
          </p:cNvPr>
          <p:cNvSpPr txBox="1">
            <a:spLocks/>
          </p:cNvSpPr>
          <p:nvPr/>
        </p:nvSpPr>
        <p:spPr>
          <a:xfrm>
            <a:off x="947268" y="5638800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74LS04 Data Sheet</a:t>
            </a:r>
            <a:endParaRPr lang="en-US" sz="1600" dirty="0"/>
          </a:p>
        </p:txBody>
      </p:sp>
      <p:sp>
        <p:nvSpPr>
          <p:cNvPr id="9" name="Title 1">
            <a:hlinkClick r:id="rId4" action="ppaction://hlinkfile"/>
          </p:cNvPr>
          <p:cNvSpPr txBox="1">
            <a:spLocks/>
          </p:cNvSpPr>
          <p:nvPr/>
        </p:nvSpPr>
        <p:spPr>
          <a:xfrm>
            <a:off x="947268" y="5306852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2N2222 Data Sheet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631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5: NPN LED Switch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Switch Opened</a:t>
            </a:r>
            <a:endParaRPr lang="en-US" dirty="0"/>
          </a:p>
        </p:txBody>
      </p:sp>
      <p:sp>
        <p:nvSpPr>
          <p:cNvPr id="8" name="Title 1">
            <a:hlinkClick r:id="rId2" action="ppaction://hlinkfile"/>
          </p:cNvPr>
          <p:cNvSpPr txBox="1">
            <a:spLocks/>
          </p:cNvSpPr>
          <p:nvPr/>
        </p:nvSpPr>
        <p:spPr>
          <a:xfrm>
            <a:off x="947268" y="5638800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74LS04 Data Sheet</a:t>
            </a:r>
            <a:endParaRPr lang="en-US" sz="1600" dirty="0"/>
          </a:p>
        </p:txBody>
      </p:sp>
      <p:sp>
        <p:nvSpPr>
          <p:cNvPr id="9" name="Title 1">
            <a:hlinkClick r:id="rId3" action="ppaction://hlinkfile"/>
          </p:cNvPr>
          <p:cNvSpPr txBox="1">
            <a:spLocks/>
          </p:cNvSpPr>
          <p:nvPr/>
        </p:nvSpPr>
        <p:spPr>
          <a:xfrm>
            <a:off x="947268" y="5306852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2N2222 Data Sheet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2169971"/>
            <a:ext cx="5958946" cy="3351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794763"/>
            <a:ext cx="4197879" cy="23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5: NPN LED Switch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Switch Closed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133" y="1790700"/>
            <a:ext cx="5579596" cy="4114800"/>
          </a:xfrm>
          <a:prstGeom prst="rect">
            <a:avLst/>
          </a:prstGeom>
        </p:spPr>
      </p:pic>
      <p:sp>
        <p:nvSpPr>
          <p:cNvPr id="9" name="Title 1">
            <a:hlinkClick r:id="rId3" action="ppaction://hlinkfile"/>
          </p:cNvPr>
          <p:cNvSpPr txBox="1">
            <a:spLocks/>
          </p:cNvSpPr>
          <p:nvPr/>
        </p:nvSpPr>
        <p:spPr>
          <a:xfrm>
            <a:off x="947268" y="5306852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2N2222 Data Sheet</a:t>
            </a:r>
            <a:endParaRPr lang="en-US" sz="1600" dirty="0"/>
          </a:p>
        </p:txBody>
      </p:sp>
      <p:sp>
        <p:nvSpPr>
          <p:cNvPr id="10" name="Title 1">
            <a:hlinkClick r:id="rId4" action="ppaction://hlinkfile"/>
          </p:cNvPr>
          <p:cNvSpPr txBox="1">
            <a:spLocks/>
          </p:cNvSpPr>
          <p:nvPr/>
        </p:nvSpPr>
        <p:spPr>
          <a:xfrm>
            <a:off x="947268" y="5638800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74LS04 Data Sheet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17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5: NPN LED Switch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Switch Closed</a:t>
            </a:r>
            <a:endParaRPr lang="en-US" dirty="0"/>
          </a:p>
        </p:txBody>
      </p:sp>
      <p:sp>
        <p:nvSpPr>
          <p:cNvPr id="9" name="Title 1">
            <a:hlinkClick r:id="rId2" action="ppaction://hlinkfile"/>
          </p:cNvPr>
          <p:cNvSpPr txBox="1">
            <a:spLocks/>
          </p:cNvSpPr>
          <p:nvPr/>
        </p:nvSpPr>
        <p:spPr>
          <a:xfrm>
            <a:off x="947268" y="5306852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2N2222 Data Sheet</a:t>
            </a:r>
            <a:endParaRPr lang="en-US" sz="1600" dirty="0"/>
          </a:p>
        </p:txBody>
      </p:sp>
      <p:sp>
        <p:nvSpPr>
          <p:cNvPr id="10" name="Title 1">
            <a:hlinkClick r:id="rId3" action="ppaction://hlinkfile"/>
          </p:cNvPr>
          <p:cNvSpPr txBox="1">
            <a:spLocks/>
          </p:cNvSpPr>
          <p:nvPr/>
        </p:nvSpPr>
        <p:spPr>
          <a:xfrm>
            <a:off x="947268" y="5638800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74LS04 Data Sheet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2" y="2173286"/>
            <a:ext cx="5965952" cy="33558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795840"/>
            <a:ext cx="4194048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6: CE Transistor Amp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1790700"/>
            <a:ext cx="5569221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212" y="3002280"/>
            <a:ext cx="3912383" cy="1691640"/>
          </a:xfrm>
          <a:prstGeom prst="rect">
            <a:avLst/>
          </a:prstGeom>
        </p:spPr>
      </p:pic>
      <p:sp>
        <p:nvSpPr>
          <p:cNvPr id="8" name="Title 1">
            <a:hlinkClick r:id="rId4" action="ppaction://hlinkfile"/>
          </p:cNvPr>
          <p:cNvSpPr txBox="1">
            <a:spLocks/>
          </p:cNvSpPr>
          <p:nvPr/>
        </p:nvSpPr>
        <p:spPr>
          <a:xfrm>
            <a:off x="8911399" y="5690473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2N2222 Data Sheet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9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6: CE Transistor Amp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2n2222 Characteristic Curve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649990"/>
              </p:ext>
            </p:extLst>
          </p:nvPr>
        </p:nvGraphicFramePr>
        <p:xfrm>
          <a:off x="3503612" y="2620535"/>
          <a:ext cx="5200650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">
            <a:hlinkClick r:id="rId3" action="ppaction://hlinkfile"/>
          </p:cNvPr>
          <p:cNvSpPr txBox="1">
            <a:spLocks/>
          </p:cNvSpPr>
          <p:nvPr/>
        </p:nvSpPr>
        <p:spPr>
          <a:xfrm>
            <a:off x="8911398" y="5690473"/>
            <a:ext cx="2288413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Link to Spread Sheet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1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4" y="1905000"/>
            <a:ext cx="5029198" cy="4267200"/>
          </a:xfrm>
        </p:spPr>
        <p:txBody>
          <a:bodyPr/>
          <a:lstStyle/>
          <a:p>
            <a:r>
              <a:rPr lang="en-US" dirty="0" smtClean="0"/>
              <a:t>Lab 1: Diode</a:t>
            </a:r>
          </a:p>
          <a:p>
            <a:r>
              <a:rPr lang="en-US" dirty="0" smtClean="0"/>
              <a:t>Lab 2: Full Wave Bridge</a:t>
            </a:r>
          </a:p>
          <a:p>
            <a:r>
              <a:rPr lang="en-US" dirty="0" smtClean="0"/>
              <a:t>Lab 3: LED</a:t>
            </a:r>
          </a:p>
          <a:p>
            <a:r>
              <a:rPr lang="en-US" dirty="0" smtClean="0"/>
              <a:t>Lab 4: ± 9v Power Supply</a:t>
            </a:r>
          </a:p>
          <a:p>
            <a:r>
              <a:rPr lang="en-US" dirty="0" smtClean="0"/>
              <a:t>Lab 5: NPN LED Switch</a:t>
            </a:r>
          </a:p>
          <a:p>
            <a:r>
              <a:rPr lang="en-US" dirty="0" smtClean="0"/>
              <a:t>Lab 6: CE Transistor Amp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525C-4D79-49BD-8A45-2543418EC78E}" type="datetime1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399212" y="1905000"/>
            <a:ext cx="5029198" cy="42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Lab 7: NPN LED Switch (2n5457) </a:t>
            </a:r>
          </a:p>
          <a:p>
            <a:r>
              <a:rPr lang="en-US" dirty="0" smtClean="0"/>
              <a:t>Lab 8: CE Transistor Amp (2n5457)</a:t>
            </a:r>
          </a:p>
          <a:p>
            <a:r>
              <a:rPr lang="en-US" dirty="0" smtClean="0"/>
              <a:t>Lab 9: Butterworth Low Pass Filter</a:t>
            </a:r>
          </a:p>
          <a:p>
            <a:r>
              <a:rPr lang="en-US" dirty="0" smtClean="0"/>
              <a:t>Lab 10: Butterworth High Pass Filter</a:t>
            </a:r>
          </a:p>
          <a:p>
            <a:r>
              <a:rPr lang="en-US" dirty="0" smtClean="0"/>
              <a:t>Lab 11: </a:t>
            </a:r>
            <a:r>
              <a:rPr lang="en-US" dirty="0" err="1" smtClean="0"/>
              <a:t>Bandpass</a:t>
            </a:r>
            <a:r>
              <a:rPr lang="en-US" dirty="0" smtClean="0"/>
              <a:t> MPF</a:t>
            </a:r>
          </a:p>
          <a:p>
            <a:r>
              <a:rPr lang="en-US" dirty="0" smtClean="0"/>
              <a:t>Lab 12: Notch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7: NPN LED Switch (2n5457)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Characteristic Curve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5" y="2643188"/>
            <a:ext cx="5084156" cy="3757613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161875"/>
              </p:ext>
            </p:extLst>
          </p:nvPr>
        </p:nvGraphicFramePr>
        <p:xfrm>
          <a:off x="6551612" y="1641754"/>
          <a:ext cx="5200650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hlinkClick r:id="rId4" action="ppaction://hlinkfile"/>
          </p:cNvPr>
          <p:cNvSpPr txBox="1">
            <a:spLocks/>
          </p:cNvSpPr>
          <p:nvPr/>
        </p:nvSpPr>
        <p:spPr>
          <a:xfrm>
            <a:off x="8911399" y="5690473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2N5457 Data Sheet</a:t>
            </a:r>
            <a:endParaRPr lang="en-US" sz="1600" dirty="0"/>
          </a:p>
        </p:txBody>
      </p:sp>
      <p:sp>
        <p:nvSpPr>
          <p:cNvPr id="10" name="Title 1">
            <a:hlinkClick r:id="rId5" action="ppaction://hlinkfile"/>
          </p:cNvPr>
          <p:cNvSpPr txBox="1">
            <a:spLocks/>
          </p:cNvSpPr>
          <p:nvPr/>
        </p:nvSpPr>
        <p:spPr>
          <a:xfrm>
            <a:off x="8848290" y="5335309"/>
            <a:ext cx="2288413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Link to Spread Sheet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0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7: NPN LED Switch (2n5457)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Transfer Curve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5" y="2642617"/>
            <a:ext cx="5075486" cy="3758184"/>
          </a:xfrm>
          <a:prstGeom prst="rect">
            <a:avLst/>
          </a:prstGeom>
        </p:spPr>
      </p:pic>
      <p:sp>
        <p:nvSpPr>
          <p:cNvPr id="8" name="Title 1">
            <a:hlinkClick r:id="rId3" action="ppaction://hlinkfile"/>
          </p:cNvPr>
          <p:cNvSpPr txBox="1">
            <a:spLocks/>
          </p:cNvSpPr>
          <p:nvPr/>
        </p:nvSpPr>
        <p:spPr>
          <a:xfrm>
            <a:off x="8911399" y="5690473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2N5457 Data Sheet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70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7: NPN LED Switch (2n5457)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Output Conductance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5" y="2643299"/>
            <a:ext cx="5094058" cy="3758184"/>
          </a:xfrm>
          <a:prstGeom prst="rect">
            <a:avLst/>
          </a:prstGeom>
        </p:spPr>
      </p:pic>
      <p:sp>
        <p:nvSpPr>
          <p:cNvPr id="8" name="Title 1">
            <a:hlinkClick r:id="rId3" action="ppaction://hlinkfile"/>
          </p:cNvPr>
          <p:cNvSpPr txBox="1">
            <a:spLocks/>
          </p:cNvSpPr>
          <p:nvPr/>
        </p:nvSpPr>
        <p:spPr>
          <a:xfrm>
            <a:off x="8911399" y="5690473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2N5457 Data Sheet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617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8: CE Transistor Amp (2n5457)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914" y="1790700"/>
            <a:ext cx="5579596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299" y="3119504"/>
            <a:ext cx="3356172" cy="1444752"/>
          </a:xfrm>
          <a:prstGeom prst="rect">
            <a:avLst/>
          </a:prstGeom>
        </p:spPr>
      </p:pic>
      <p:sp>
        <p:nvSpPr>
          <p:cNvPr id="9" name="Title 1">
            <a:hlinkClick r:id="rId4" action="ppaction://hlinkfile"/>
          </p:cNvPr>
          <p:cNvSpPr txBox="1">
            <a:spLocks/>
          </p:cNvSpPr>
          <p:nvPr/>
        </p:nvSpPr>
        <p:spPr>
          <a:xfrm>
            <a:off x="8911399" y="5690473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2N5457 Data Sheet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56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9: Butterworth Low Pass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22" y="1790700"/>
            <a:ext cx="555498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066" y="3125724"/>
            <a:ext cx="3339405" cy="144475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936432"/>
              </p:ext>
            </p:extLst>
          </p:nvPr>
        </p:nvGraphicFramePr>
        <p:xfrm>
          <a:off x="9523412" y="2719388"/>
          <a:ext cx="9906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6" imgW="990577" imgH="2257470" progId="Excel.Sheet.12">
                  <p:embed/>
                </p:oleObj>
              </mc:Choice>
              <mc:Fallback>
                <p:oleObj name="Worksheet" r:id="rId6" imgW="990577" imgH="22574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23412" y="2719388"/>
                        <a:ext cx="990600" cy="225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hlinkClick r:id="rId8" action="ppaction://hlinkfile"/>
          </p:cNvPr>
          <p:cNvSpPr txBox="1">
            <a:spLocks/>
          </p:cNvSpPr>
          <p:nvPr/>
        </p:nvSpPr>
        <p:spPr>
          <a:xfrm>
            <a:off x="8911399" y="5690473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LM741 Data Sheet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66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10: Butterworth High Pass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029" y="1790700"/>
            <a:ext cx="5571366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340" y="3125724"/>
            <a:ext cx="3331131" cy="1444752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511941"/>
              </p:ext>
            </p:extLst>
          </p:nvPr>
        </p:nvGraphicFramePr>
        <p:xfrm>
          <a:off x="9523412" y="2719387"/>
          <a:ext cx="130492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6" imgW="1305012" imgH="2257470" progId="Excel.Sheet.12">
                  <p:embed/>
                </p:oleObj>
              </mc:Choice>
              <mc:Fallback>
                <p:oleObj name="Worksheet" r:id="rId6" imgW="1305012" imgH="22574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23412" y="2719387"/>
                        <a:ext cx="1304925" cy="225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hlinkClick r:id="rId8" action="ppaction://hlinkfile"/>
          </p:cNvPr>
          <p:cNvSpPr txBox="1">
            <a:spLocks/>
          </p:cNvSpPr>
          <p:nvPr/>
        </p:nvSpPr>
        <p:spPr>
          <a:xfrm>
            <a:off x="8911399" y="5690473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LM741 Data Sheet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60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11: </a:t>
            </a:r>
            <a:r>
              <a:rPr lang="en-US" dirty="0" err="1" smtClean="0"/>
              <a:t>Bandpass</a:t>
            </a:r>
            <a:r>
              <a:rPr lang="en-US" dirty="0" smtClean="0"/>
              <a:t> MPF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648" y="1790700"/>
            <a:ext cx="5596127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540" y="3125724"/>
            <a:ext cx="3322931" cy="1444752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862178"/>
              </p:ext>
            </p:extLst>
          </p:nvPr>
        </p:nvGraphicFramePr>
        <p:xfrm>
          <a:off x="9599612" y="2147888"/>
          <a:ext cx="1257300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6" imgW="1257199" imgH="3400380" progId="Excel.Sheet.12">
                  <p:embed/>
                </p:oleObj>
              </mc:Choice>
              <mc:Fallback>
                <p:oleObj name="Worksheet" r:id="rId6" imgW="1257199" imgH="34003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99612" y="2147888"/>
                        <a:ext cx="1257300" cy="340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hlinkClick r:id="rId8" action="ppaction://hlinkfile"/>
          </p:cNvPr>
          <p:cNvSpPr txBox="1">
            <a:spLocks/>
          </p:cNvSpPr>
          <p:nvPr/>
        </p:nvSpPr>
        <p:spPr>
          <a:xfrm>
            <a:off x="8911399" y="5690473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LM741 Data Sheet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81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12: Notch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505" y="1792032"/>
            <a:ext cx="5586413" cy="4112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946" y="3124200"/>
            <a:ext cx="3315525" cy="14478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324178"/>
              </p:ext>
            </p:extLst>
          </p:nvPr>
        </p:nvGraphicFramePr>
        <p:xfrm>
          <a:off x="9560954" y="2414587"/>
          <a:ext cx="12287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6" imgW="1228835" imgH="2867130" progId="Excel.Sheet.12">
                  <p:embed/>
                </p:oleObj>
              </mc:Choice>
              <mc:Fallback>
                <p:oleObj name="Worksheet" r:id="rId6" imgW="1228835" imgH="2867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60954" y="2414587"/>
                        <a:ext cx="122872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hlinkClick r:id="rId8" action="ppaction://hlinkfile"/>
          </p:cNvPr>
          <p:cNvSpPr txBox="1">
            <a:spLocks/>
          </p:cNvSpPr>
          <p:nvPr/>
        </p:nvSpPr>
        <p:spPr>
          <a:xfrm>
            <a:off x="8911399" y="5690473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LM741 Data Sheet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402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1: Diode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2: Full Wave Bridge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041" y="1790700"/>
            <a:ext cx="5581342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12" y="3002280"/>
            <a:ext cx="3890772" cy="1691640"/>
          </a:xfrm>
          <a:prstGeom prst="rect">
            <a:avLst/>
          </a:prstGeom>
        </p:spPr>
      </p:pic>
      <p:sp>
        <p:nvSpPr>
          <p:cNvPr id="8" name="Title 1">
            <a:hlinkClick r:id="rId4" action="ppaction://hlinkfile"/>
          </p:cNvPr>
          <p:cNvSpPr txBox="1">
            <a:spLocks/>
          </p:cNvSpPr>
          <p:nvPr/>
        </p:nvSpPr>
        <p:spPr>
          <a:xfrm>
            <a:off x="9447212" y="5562600"/>
            <a:ext cx="2162196" cy="43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1N4001 Data Sheet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17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3: LED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4: ± 9v Power Supply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10820400" cy="3246885"/>
          </a:xfrm>
        </p:spPr>
        <p:txBody>
          <a:bodyPr/>
          <a:lstStyle/>
          <a:p>
            <a:r>
              <a:rPr lang="en-US" dirty="0" smtClean="0"/>
              <a:t>Build a power supply that produces ±9V DC, ±5% tolerance.</a:t>
            </a:r>
          </a:p>
          <a:p>
            <a:r>
              <a:rPr lang="en-US" dirty="0" smtClean="0"/>
              <a:t>Maximum current 100mV</a:t>
            </a:r>
          </a:p>
          <a:p>
            <a:r>
              <a:rPr lang="en-US" dirty="0" smtClean="0"/>
              <a:t>120V AC input</a:t>
            </a:r>
          </a:p>
          <a:p>
            <a:r>
              <a:rPr lang="en-US" dirty="0" smtClean="0"/>
              <a:t>Maximum start up time 100ms</a:t>
            </a:r>
          </a:p>
          <a:p>
            <a:r>
              <a:rPr lang="en-US" dirty="0" smtClean="0"/>
              <a:t>Must contain a Fuse</a:t>
            </a:r>
          </a:p>
          <a:p>
            <a:r>
              <a:rPr lang="en-US" dirty="0" smtClean="0"/>
              <a:t>Maximum cost $25.00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5114-8B35-49E9-8225-177D0FB99AB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4: ± 9v Power Supply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88E4-EA6D-4ECB-AF8C-2DFA1C0579EA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Schematic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844" y="2643981"/>
            <a:ext cx="6708140" cy="333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4: ± 9v Power Supply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88E4-EA6D-4ECB-AF8C-2DFA1C0579EA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Bill of Material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70476"/>
              </p:ext>
            </p:extLst>
          </p:nvPr>
        </p:nvGraphicFramePr>
        <p:xfrm>
          <a:off x="455612" y="2711116"/>
          <a:ext cx="4775200" cy="3057525"/>
        </p:xfrm>
        <a:graphic>
          <a:graphicData uri="http://schemas.openxmlformats.org/drawingml/2006/table">
            <a:tbl>
              <a:tblPr/>
              <a:tblGrid>
                <a:gridCol w="789525"/>
                <a:gridCol w="837087"/>
                <a:gridCol w="1230264"/>
                <a:gridCol w="672206"/>
                <a:gridCol w="713426"/>
                <a:gridCol w="53269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 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 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UNIT PRICE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17SWTOGWR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Toggle Switch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0.95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0.95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16P112-1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12.6VCT tranformer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6.50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6.50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14EA050100U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100uf Cap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0.60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2.40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14EA05010U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10uf Cap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0.22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0.44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130051K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1k </a:t>
                      </a:r>
                      <a:r>
                        <a:rPr lang="el-G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Ω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resistor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0.06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0.12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13015510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510 Ω 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resistor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0.12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0.24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18MPT5K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5k </a:t>
                      </a:r>
                      <a:r>
                        <a:rPr lang="el-G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Ω 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0.65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1.30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10317-T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lm317  voltage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0.35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0.35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10337-T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lm337 voltage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0.75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0.75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111N4002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1N4002 diode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0.11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0.66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2000MDL1/4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.25amp fuse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0.90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1.80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2001LINL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fuse holder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0.55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0.55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08L53GD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green 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0.14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0.14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08L53RD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red 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0.12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0.12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12.02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16.32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537368" y="2413100"/>
            <a:ext cx="6442202" cy="3682900"/>
            <a:chOff x="5541899" y="2365173"/>
            <a:chExt cx="6442202" cy="36829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1899" y="2365173"/>
              <a:ext cx="6442202" cy="36829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821999" y="2389275"/>
              <a:ext cx="164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77143" y="3314810"/>
              <a:ext cx="164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en-US" sz="1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93124" y="4053041"/>
              <a:ext cx="164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  <a:endParaRPr lang="en-US" sz="1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54584" y="4053041"/>
              <a:ext cx="164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65620" y="4054198"/>
              <a:ext cx="164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  <a:endParaRPr lang="en-US" sz="1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916192" y="4053041"/>
              <a:ext cx="164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542180" y="3926866"/>
              <a:ext cx="164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7</a:t>
              </a:r>
              <a:endParaRPr lang="en-US" sz="1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45560" y="2365249"/>
              <a:ext cx="164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58225" y="3927544"/>
              <a:ext cx="164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17147" y="2911448"/>
              <a:ext cx="3809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1605" y="2389275"/>
              <a:ext cx="5426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11/12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595376" y="4045954"/>
              <a:ext cx="3809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93124" y="5325153"/>
              <a:ext cx="3809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14</a:t>
              </a:r>
            </a:p>
          </p:txBody>
        </p:sp>
        <p:cxnSp>
          <p:nvCxnSpPr>
            <p:cNvPr id="24" name="Straight Arrow Connector 23"/>
            <p:cNvCxnSpPr>
              <a:stCxn id="25" idx="5"/>
            </p:cNvCxnSpPr>
            <p:nvPr/>
          </p:nvCxnSpPr>
          <p:spPr>
            <a:xfrm>
              <a:off x="6013685" y="2613313"/>
              <a:ext cx="91047" cy="176464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5821999" y="2413139"/>
              <a:ext cx="224574" cy="234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445560" y="2378795"/>
              <a:ext cx="224574" cy="234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971909" y="2934279"/>
              <a:ext cx="224574" cy="234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8187938" y="3042253"/>
              <a:ext cx="184275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7" idx="2"/>
            </p:cNvCxnSpPr>
            <p:nvPr/>
          </p:nvCxnSpPr>
          <p:spPr>
            <a:xfrm flipH="1">
              <a:off x="7784983" y="3051538"/>
              <a:ext cx="186926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7" idx="0"/>
            </p:cNvCxnSpPr>
            <p:nvPr/>
          </p:nvCxnSpPr>
          <p:spPr>
            <a:xfrm flipV="1">
              <a:off x="8084196" y="2718034"/>
              <a:ext cx="0" cy="216245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7" idx="4"/>
            </p:cNvCxnSpPr>
            <p:nvPr/>
          </p:nvCxnSpPr>
          <p:spPr>
            <a:xfrm>
              <a:off x="8084196" y="3168797"/>
              <a:ext cx="0" cy="18566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056886" y="3935782"/>
              <a:ext cx="224574" cy="234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313216" y="2405052"/>
              <a:ext cx="542667" cy="234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stCxn id="33" idx="4"/>
            </p:cNvCxnSpPr>
            <p:nvPr/>
          </p:nvCxnSpPr>
          <p:spPr>
            <a:xfrm flipH="1">
              <a:off x="6584549" y="2639570"/>
              <a:ext cx="1" cy="156929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772613" y="3336745"/>
              <a:ext cx="224574" cy="234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35" idx="6"/>
            </p:cNvCxnSpPr>
            <p:nvPr/>
          </p:nvCxnSpPr>
          <p:spPr>
            <a:xfrm>
              <a:off x="6997187" y="3454004"/>
              <a:ext cx="187158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593124" y="4067744"/>
              <a:ext cx="224574" cy="234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37" idx="0"/>
            </p:cNvCxnSpPr>
            <p:nvPr/>
          </p:nvCxnSpPr>
          <p:spPr>
            <a:xfrm flipV="1">
              <a:off x="8705411" y="3314810"/>
              <a:ext cx="312585" cy="752934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4"/>
            </p:cNvCxnSpPr>
            <p:nvPr/>
          </p:nvCxnSpPr>
          <p:spPr>
            <a:xfrm>
              <a:off x="8705411" y="4302262"/>
              <a:ext cx="312585" cy="715119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8705411" y="4314651"/>
              <a:ext cx="648452" cy="70273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7" idx="0"/>
            </p:cNvCxnSpPr>
            <p:nvPr/>
          </p:nvCxnSpPr>
          <p:spPr>
            <a:xfrm flipV="1">
              <a:off x="8705411" y="3344180"/>
              <a:ext cx="635781" cy="723564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11373566" y="4067744"/>
              <a:ext cx="224574" cy="234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>
            <a:xfrm flipH="1" flipV="1">
              <a:off x="11212458" y="3314810"/>
              <a:ext cx="273395" cy="752934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2" idx="4"/>
            </p:cNvCxnSpPr>
            <p:nvPr/>
          </p:nvCxnSpPr>
          <p:spPr>
            <a:xfrm flipH="1">
              <a:off x="11172161" y="4302262"/>
              <a:ext cx="313692" cy="518416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9165620" y="4071033"/>
              <a:ext cx="224574" cy="234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stCxn id="45" idx="0"/>
            </p:cNvCxnSpPr>
            <p:nvPr/>
          </p:nvCxnSpPr>
          <p:spPr>
            <a:xfrm flipV="1">
              <a:off x="9277907" y="3168797"/>
              <a:ext cx="394243" cy="902236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5" idx="4"/>
            </p:cNvCxnSpPr>
            <p:nvPr/>
          </p:nvCxnSpPr>
          <p:spPr>
            <a:xfrm>
              <a:off x="9277907" y="4305551"/>
              <a:ext cx="387907" cy="438456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10932739" y="4080133"/>
              <a:ext cx="224574" cy="234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>
              <a:stCxn id="48" idx="0"/>
            </p:cNvCxnSpPr>
            <p:nvPr/>
          </p:nvCxnSpPr>
          <p:spPr>
            <a:xfrm flipH="1" flipV="1">
              <a:off x="10726220" y="3074867"/>
              <a:ext cx="318806" cy="1005266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8" idx="4"/>
            </p:cNvCxnSpPr>
            <p:nvPr/>
          </p:nvCxnSpPr>
          <p:spPr>
            <a:xfrm flipH="1">
              <a:off x="10735468" y="4314651"/>
              <a:ext cx="309558" cy="30777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6" idx="6"/>
            </p:cNvCxnSpPr>
            <p:nvPr/>
          </p:nvCxnSpPr>
          <p:spPr>
            <a:xfrm>
              <a:off x="9670134" y="2496054"/>
              <a:ext cx="259485" cy="6165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2" idx="4"/>
            </p:cNvCxnSpPr>
            <p:nvPr/>
          </p:nvCxnSpPr>
          <p:spPr>
            <a:xfrm>
              <a:off x="10169173" y="4170300"/>
              <a:ext cx="0" cy="13196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10546778" y="3937074"/>
              <a:ext cx="224574" cy="234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>
              <a:stCxn id="53" idx="0"/>
            </p:cNvCxnSpPr>
            <p:nvPr/>
          </p:nvCxnSpPr>
          <p:spPr>
            <a:xfrm flipH="1" flipV="1">
              <a:off x="10241964" y="3619094"/>
              <a:ext cx="417101" cy="31798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3" idx="4"/>
            </p:cNvCxnSpPr>
            <p:nvPr/>
          </p:nvCxnSpPr>
          <p:spPr>
            <a:xfrm flipH="1">
              <a:off x="10227580" y="4171592"/>
              <a:ext cx="431485" cy="87909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9640893" y="4069285"/>
              <a:ext cx="224574" cy="234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stCxn id="56" idx="0"/>
            </p:cNvCxnSpPr>
            <p:nvPr/>
          </p:nvCxnSpPr>
          <p:spPr>
            <a:xfrm flipH="1" flipV="1">
              <a:off x="9748553" y="3721542"/>
              <a:ext cx="4627" cy="347743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8645367" y="5334600"/>
              <a:ext cx="224574" cy="234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>
              <a:stCxn id="58" idx="6"/>
            </p:cNvCxnSpPr>
            <p:nvPr/>
          </p:nvCxnSpPr>
          <p:spPr>
            <a:xfrm flipV="1">
              <a:off x="8869941" y="5435383"/>
              <a:ext cx="687906" cy="1647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21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4: ± 9v Power Supply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88E4-EA6D-4ECB-AF8C-2DFA1C0579EA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EECT 121       Instructor: Andy Bell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0915" y="1623219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Frequency Analysis</a:t>
            </a:r>
            <a:endParaRPr lang="en-US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48" y="2966960"/>
            <a:ext cx="5385165" cy="208526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12" y="2940115"/>
            <a:ext cx="5054235" cy="21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3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783</Words>
  <Application>Microsoft Office PowerPoint</Application>
  <PresentationFormat>Custom</PresentationFormat>
  <Paragraphs>271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Bookman Old Style</vt:lpstr>
      <vt:lpstr>Calibri</vt:lpstr>
      <vt:lpstr>Century Gothic</vt:lpstr>
      <vt:lpstr>Corbel</vt:lpstr>
      <vt:lpstr>Wingdings</vt:lpstr>
      <vt:lpstr>Wood Type</vt:lpstr>
      <vt:lpstr>Worksheet</vt:lpstr>
      <vt:lpstr>EECT 121 Lab Notebook</vt:lpstr>
      <vt:lpstr>Table of Contents</vt:lpstr>
      <vt:lpstr>Lab 1: Diode</vt:lpstr>
      <vt:lpstr>Lab 2: Full Wave Bridge</vt:lpstr>
      <vt:lpstr>Lab 3: LED</vt:lpstr>
      <vt:lpstr>Lab 4: ± 9v Power Supply</vt:lpstr>
      <vt:lpstr>Lab 4: ± 9v Power Supply</vt:lpstr>
      <vt:lpstr>Lab 4: ± 9v Power Supply</vt:lpstr>
      <vt:lpstr>Lab 4: ± 9v Power Supply</vt:lpstr>
      <vt:lpstr>Lab 4: ± 9v Power Supply</vt:lpstr>
      <vt:lpstr>Lab 4: ± 9v Power Supply</vt:lpstr>
      <vt:lpstr>Lab 4: ± 9v Power Supply</vt:lpstr>
      <vt:lpstr>Lab 4: ± 9v Power Supply</vt:lpstr>
      <vt:lpstr>Lab 5: NPN LED Switch</vt:lpstr>
      <vt:lpstr>Lab 5: NPN LED Switch</vt:lpstr>
      <vt:lpstr>Lab 5: NPN LED Switch</vt:lpstr>
      <vt:lpstr>Lab 5: NPN LED Switch</vt:lpstr>
      <vt:lpstr>Lab 6: CE Transistor Amp</vt:lpstr>
      <vt:lpstr>Lab 6: CE Transistor Amp</vt:lpstr>
      <vt:lpstr>Lab 7: NPN LED Switch (2n5457)</vt:lpstr>
      <vt:lpstr>Lab 7: NPN LED Switch (2n5457)</vt:lpstr>
      <vt:lpstr>Lab 7: NPN LED Switch (2n5457)</vt:lpstr>
      <vt:lpstr>Lab 8: CE Transistor Amp (2n5457)</vt:lpstr>
      <vt:lpstr>Lab 9: Butterworth Low Pass Filter</vt:lpstr>
      <vt:lpstr>Lab 10: Butterworth High Pass Filter</vt:lpstr>
      <vt:lpstr>Lab 11: Bandpass MPF</vt:lpstr>
      <vt:lpstr>Lab 12: Notch Filter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2015-12-14T21:51:47Z</dcterms:created>
  <dcterms:modified xsi:type="dcterms:W3CDTF">2015-12-16T00:30:13Z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